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8"/>
  </p:notesMasterIdLst>
  <p:sldIdLst>
    <p:sldId id="267" r:id="rId5"/>
    <p:sldId id="325" r:id="rId6"/>
    <p:sldId id="318" r:id="rId7"/>
    <p:sldId id="320" r:id="rId8"/>
    <p:sldId id="321" r:id="rId9"/>
    <p:sldId id="331" r:id="rId10"/>
    <p:sldId id="322" r:id="rId11"/>
    <p:sldId id="329" r:id="rId12"/>
    <p:sldId id="330" r:id="rId13"/>
    <p:sldId id="323" r:id="rId14"/>
    <p:sldId id="326" r:id="rId15"/>
    <p:sldId id="327" r:id="rId16"/>
    <p:sldId id="328" r:id="rId17"/>
  </p:sldIdLst>
  <p:sldSz cx="12192000" cy="6858000"/>
  <p:notesSz cx="6858000" cy="9144000"/>
  <p:embeddedFontLst>
    <p:embeddedFont>
      <p:font typeface="Assistant" pitchFamily="2" charset="-79"/>
      <p:regular r:id="rId19"/>
      <p:bold r:id="rId20"/>
    </p:embeddedFont>
    <p:embeddedFont>
      <p:font typeface="Calibri" panose="020F0502020204030204" pitchFamily="34" charset="0"/>
      <p:regular r:id="rId21"/>
      <p:bold r:id="rId22"/>
      <p:italic r:id="rId23"/>
      <p:boldItalic r:id="rId24"/>
    </p:embeddedFont>
    <p:embeddedFont>
      <p:font typeface="Nunito" pitchFamily="2" charset="77"/>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60B34-A086-EC47-A2D6-80E3AEBC7B31}" v="35" dt="2023-06-27T07:42:55.2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085"/>
    <p:restoredTop sz="94286"/>
  </p:normalViewPr>
  <p:slideViewPr>
    <p:cSldViewPr snapToGrid="0">
      <p:cViewPr varScale="1">
        <p:scale>
          <a:sx n="107" d="100"/>
          <a:sy n="107" d="100"/>
        </p:scale>
        <p:origin x="19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r Burg" userId="9c1d2a43-8f43-42c3-a150-992445d6e87f" providerId="ADAL" clId="{26660B34-A086-EC47-A2D6-80E3AEBC7B31}"/>
    <pc:docChg chg="undo redo custSel addSld delSld modSld">
      <pc:chgData name="Sven van der Burg" userId="9c1d2a43-8f43-42c3-a150-992445d6e87f" providerId="ADAL" clId="{26660B34-A086-EC47-A2D6-80E3AEBC7B31}" dt="2023-06-28T05:27:37.872" v="908" actId="20577"/>
      <pc:docMkLst>
        <pc:docMk/>
      </pc:docMkLst>
      <pc:sldChg chg="modSp mod">
        <pc:chgData name="Sven van der Burg" userId="9c1d2a43-8f43-42c3-a150-992445d6e87f" providerId="ADAL" clId="{26660B34-A086-EC47-A2D6-80E3AEBC7B31}" dt="2023-06-28T05:27:21.848" v="886" actId="20577"/>
        <pc:sldMkLst>
          <pc:docMk/>
          <pc:sldMk cId="891515687" sldId="267"/>
        </pc:sldMkLst>
        <pc:spChg chg="mod">
          <ac:chgData name="Sven van der Burg" userId="9c1d2a43-8f43-42c3-a150-992445d6e87f" providerId="ADAL" clId="{26660B34-A086-EC47-A2D6-80E3AEBC7B31}" dt="2023-06-28T05:27:21.848" v="886" actId="20577"/>
          <ac:spMkLst>
            <pc:docMk/>
            <pc:sldMk cId="891515687" sldId="267"/>
            <ac:spMk id="2" creationId="{EFBD5B28-127B-ED49-9A36-ACDB0774254D}"/>
          </ac:spMkLst>
        </pc:spChg>
      </pc:sldChg>
      <pc:sldChg chg="del">
        <pc:chgData name="Sven van der Burg" userId="9c1d2a43-8f43-42c3-a150-992445d6e87f" providerId="ADAL" clId="{26660B34-A086-EC47-A2D6-80E3AEBC7B31}" dt="2023-06-14T13:31:17.306" v="122" actId="2696"/>
        <pc:sldMkLst>
          <pc:docMk/>
          <pc:sldMk cId="697363839" sldId="319"/>
        </pc:sldMkLst>
      </pc:sldChg>
      <pc:sldChg chg="modSp mod">
        <pc:chgData name="Sven van der Burg" userId="9c1d2a43-8f43-42c3-a150-992445d6e87f" providerId="ADAL" clId="{26660B34-A086-EC47-A2D6-80E3AEBC7B31}" dt="2023-06-27T07:42:26.493" v="528" actId="20577"/>
        <pc:sldMkLst>
          <pc:docMk/>
          <pc:sldMk cId="4081505963" sldId="320"/>
        </pc:sldMkLst>
        <pc:spChg chg="mod">
          <ac:chgData name="Sven van der Burg" userId="9c1d2a43-8f43-42c3-a150-992445d6e87f" providerId="ADAL" clId="{26660B34-A086-EC47-A2D6-80E3AEBC7B31}" dt="2023-06-27T07:42:26.493" v="528" actId="20577"/>
          <ac:spMkLst>
            <pc:docMk/>
            <pc:sldMk cId="4081505963" sldId="320"/>
            <ac:spMk id="3" creationId="{74D68A68-E27E-6B41-8035-07D80244F6EA}"/>
          </ac:spMkLst>
        </pc:spChg>
      </pc:sldChg>
      <pc:sldChg chg="modSp mod">
        <pc:chgData name="Sven van der Burg" userId="9c1d2a43-8f43-42c3-a150-992445d6e87f" providerId="ADAL" clId="{26660B34-A086-EC47-A2D6-80E3AEBC7B31}" dt="2023-06-28T05:24:45.136" v="880" actId="20577"/>
        <pc:sldMkLst>
          <pc:docMk/>
          <pc:sldMk cId="2649391440" sldId="323"/>
        </pc:sldMkLst>
        <pc:spChg chg="mod">
          <ac:chgData name="Sven van der Burg" userId="9c1d2a43-8f43-42c3-a150-992445d6e87f" providerId="ADAL" clId="{26660B34-A086-EC47-A2D6-80E3AEBC7B31}" dt="2023-06-28T05:24:45.136" v="880" actId="20577"/>
          <ac:spMkLst>
            <pc:docMk/>
            <pc:sldMk cId="2649391440" sldId="323"/>
            <ac:spMk id="3" creationId="{45208728-EE4B-2E4D-8730-4DA931462BBC}"/>
          </ac:spMkLst>
        </pc:spChg>
      </pc:sldChg>
      <pc:sldChg chg="modSp mod">
        <pc:chgData name="Sven van der Burg" userId="9c1d2a43-8f43-42c3-a150-992445d6e87f" providerId="ADAL" clId="{26660B34-A086-EC47-A2D6-80E3AEBC7B31}" dt="2023-06-28T05:27:37.872" v="908" actId="20577"/>
        <pc:sldMkLst>
          <pc:docMk/>
          <pc:sldMk cId="396463777" sldId="325"/>
        </pc:sldMkLst>
        <pc:spChg chg="mod">
          <ac:chgData name="Sven van der Burg" userId="9c1d2a43-8f43-42c3-a150-992445d6e87f" providerId="ADAL" clId="{26660B34-A086-EC47-A2D6-80E3AEBC7B31}" dt="2023-06-28T05:27:37.872" v="908" actId="20577"/>
          <ac:spMkLst>
            <pc:docMk/>
            <pc:sldMk cId="396463777" sldId="325"/>
            <ac:spMk id="3" creationId="{676DB7AD-1555-F54E-B79E-6CD0E8D2D40A}"/>
          </ac:spMkLst>
        </pc:spChg>
      </pc:sldChg>
      <pc:sldChg chg="addSp modSp new mod">
        <pc:chgData name="Sven van der Burg" userId="9c1d2a43-8f43-42c3-a150-992445d6e87f" providerId="ADAL" clId="{26660B34-A086-EC47-A2D6-80E3AEBC7B31}" dt="2023-06-14T13:00:42.133" v="121" actId="404"/>
        <pc:sldMkLst>
          <pc:docMk/>
          <pc:sldMk cId="2179604499" sldId="326"/>
        </pc:sldMkLst>
        <pc:spChg chg="mod">
          <ac:chgData name="Sven van der Burg" userId="9c1d2a43-8f43-42c3-a150-992445d6e87f" providerId="ADAL" clId="{26660B34-A086-EC47-A2D6-80E3AEBC7B31}" dt="2023-06-14T13:00:42.133" v="121" actId="404"/>
          <ac:spMkLst>
            <pc:docMk/>
            <pc:sldMk cId="2179604499" sldId="326"/>
            <ac:spMk id="2" creationId="{F8CBB33E-578E-6D4E-A561-BEDC74DF216C}"/>
          </ac:spMkLst>
        </pc:spChg>
        <pc:picChg chg="add mod">
          <ac:chgData name="Sven van der Burg" userId="9c1d2a43-8f43-42c3-a150-992445d6e87f" providerId="ADAL" clId="{26660B34-A086-EC47-A2D6-80E3AEBC7B31}" dt="2023-06-14T12:59:42.850" v="3" actId="1076"/>
          <ac:picMkLst>
            <pc:docMk/>
            <pc:sldMk cId="2179604499" sldId="326"/>
            <ac:picMk id="1026" creationId="{D9B85FD4-90D7-264C-8944-E943C986E922}"/>
          </ac:picMkLst>
        </pc:picChg>
      </pc:sldChg>
      <pc:sldChg chg="addSp delSp modSp new mod">
        <pc:chgData name="Sven van der Burg" userId="9c1d2a43-8f43-42c3-a150-992445d6e87f" providerId="ADAL" clId="{26660B34-A086-EC47-A2D6-80E3AEBC7B31}" dt="2023-06-14T13:34:13.342" v="131" actId="14100"/>
        <pc:sldMkLst>
          <pc:docMk/>
          <pc:sldMk cId="3028006696" sldId="327"/>
        </pc:sldMkLst>
        <pc:spChg chg="del">
          <ac:chgData name="Sven van der Burg" userId="9c1d2a43-8f43-42c3-a150-992445d6e87f" providerId="ADAL" clId="{26660B34-A086-EC47-A2D6-80E3AEBC7B31}" dt="2023-06-14T13:31:31.635" v="125"/>
          <ac:spMkLst>
            <pc:docMk/>
            <pc:sldMk cId="3028006696" sldId="327"/>
            <ac:spMk id="3" creationId="{07B0BB08-ED73-C14E-85D3-B7CD7151BF01}"/>
          </ac:spMkLst>
        </pc:spChg>
        <pc:spChg chg="add">
          <ac:chgData name="Sven van der Burg" userId="9c1d2a43-8f43-42c3-a150-992445d6e87f" providerId="ADAL" clId="{26660B34-A086-EC47-A2D6-80E3AEBC7B31}" dt="2023-06-14T13:31:25.522" v="124"/>
          <ac:spMkLst>
            <pc:docMk/>
            <pc:sldMk cId="3028006696" sldId="327"/>
            <ac:spMk id="4" creationId="{AF718BB6-309A-AB4E-BF76-8BF01A26C55E}"/>
          </ac:spMkLst>
        </pc:spChg>
        <pc:spChg chg="add del mod">
          <ac:chgData name="Sven van der Burg" userId="9c1d2a43-8f43-42c3-a150-992445d6e87f" providerId="ADAL" clId="{26660B34-A086-EC47-A2D6-80E3AEBC7B31}" dt="2023-06-14T13:31:37.137" v="126"/>
          <ac:spMkLst>
            <pc:docMk/>
            <pc:sldMk cId="3028006696" sldId="327"/>
            <ac:spMk id="5" creationId="{D0866F19-4F2F-134F-8887-F5227B8EAD03}"/>
          </ac:spMkLst>
        </pc:spChg>
        <pc:picChg chg="add mod">
          <ac:chgData name="Sven van der Burg" userId="9c1d2a43-8f43-42c3-a150-992445d6e87f" providerId="ADAL" clId="{26660B34-A086-EC47-A2D6-80E3AEBC7B31}" dt="2023-06-14T13:34:13.342" v="131" actId="14100"/>
          <ac:picMkLst>
            <pc:docMk/>
            <pc:sldMk cId="3028006696" sldId="327"/>
            <ac:picMk id="6" creationId="{D2A29883-3465-834F-96AA-AA5E13EEDE63}"/>
          </ac:picMkLst>
        </pc:picChg>
      </pc:sldChg>
      <pc:sldChg chg="addSp modSp new mod">
        <pc:chgData name="Sven van der Burg" userId="9c1d2a43-8f43-42c3-a150-992445d6e87f" providerId="ADAL" clId="{26660B34-A086-EC47-A2D6-80E3AEBC7B31}" dt="2023-06-14T13:34:09.207" v="130" actId="14100"/>
        <pc:sldMkLst>
          <pc:docMk/>
          <pc:sldMk cId="2895422784" sldId="328"/>
        </pc:sldMkLst>
        <pc:spChg chg="add">
          <ac:chgData name="Sven van der Burg" userId="9c1d2a43-8f43-42c3-a150-992445d6e87f" providerId="ADAL" clId="{26660B34-A086-EC47-A2D6-80E3AEBC7B31}" dt="2023-06-14T13:32:35.158" v="128"/>
          <ac:spMkLst>
            <pc:docMk/>
            <pc:sldMk cId="2895422784" sldId="328"/>
            <ac:spMk id="4" creationId="{915A9CCD-248D-0141-B808-11F77B4D2F90}"/>
          </ac:spMkLst>
        </pc:spChg>
        <pc:picChg chg="add mod">
          <ac:chgData name="Sven van der Burg" userId="9c1d2a43-8f43-42c3-a150-992445d6e87f" providerId="ADAL" clId="{26660B34-A086-EC47-A2D6-80E3AEBC7B31}" dt="2023-06-14T13:34:09.207" v="130" actId="14100"/>
          <ac:picMkLst>
            <pc:docMk/>
            <pc:sldMk cId="2895422784" sldId="328"/>
            <ac:picMk id="5" creationId="{A4ABDBF1-E102-8045-9C20-D0F554044C7E}"/>
          </ac:picMkLst>
        </pc:picChg>
      </pc:sldChg>
      <pc:sldChg chg="addSp delSp modSp new mod">
        <pc:chgData name="Sven van der Burg" userId="9c1d2a43-8f43-42c3-a150-992445d6e87f" providerId="ADAL" clId="{26660B34-A086-EC47-A2D6-80E3AEBC7B31}" dt="2023-06-27T07:40:58.227" v="420"/>
        <pc:sldMkLst>
          <pc:docMk/>
          <pc:sldMk cId="3385863215" sldId="329"/>
        </pc:sldMkLst>
        <pc:spChg chg="mod">
          <ac:chgData name="Sven van der Burg" userId="9c1d2a43-8f43-42c3-a150-992445d6e87f" providerId="ADAL" clId="{26660B34-A086-EC47-A2D6-80E3AEBC7B31}" dt="2023-06-27T07:36:17.213" v="405" actId="20577"/>
          <ac:spMkLst>
            <pc:docMk/>
            <pc:sldMk cId="3385863215" sldId="329"/>
            <ac:spMk id="2" creationId="{2FB81494-6967-4D45-A7F7-602E6AE7D817}"/>
          </ac:spMkLst>
        </pc:spChg>
        <pc:spChg chg="del">
          <ac:chgData name="Sven van der Burg" userId="9c1d2a43-8f43-42c3-a150-992445d6e87f" providerId="ADAL" clId="{26660B34-A086-EC47-A2D6-80E3AEBC7B31}" dt="2023-06-27T07:32:02.210" v="142"/>
          <ac:spMkLst>
            <pc:docMk/>
            <pc:sldMk cId="3385863215" sldId="329"/>
            <ac:spMk id="3" creationId="{84B98293-828A-4140-B57F-03F5B835D13F}"/>
          </ac:spMkLst>
        </pc:spChg>
        <pc:spChg chg="add mod">
          <ac:chgData name="Sven van der Burg" userId="9c1d2a43-8f43-42c3-a150-992445d6e87f" providerId="ADAL" clId="{26660B34-A086-EC47-A2D6-80E3AEBC7B31}" dt="2023-06-27T07:34:17.512" v="234" actId="14100"/>
          <ac:spMkLst>
            <pc:docMk/>
            <pc:sldMk cId="3385863215" sldId="329"/>
            <ac:spMk id="4" creationId="{AE39DD25-148F-4F4A-9C2F-C7E28D13708D}"/>
          </ac:spMkLst>
        </pc:spChg>
        <pc:spChg chg="add del mod">
          <ac:chgData name="Sven van der Burg" userId="9c1d2a43-8f43-42c3-a150-992445d6e87f" providerId="ADAL" clId="{26660B34-A086-EC47-A2D6-80E3AEBC7B31}" dt="2023-06-27T07:40:58.227" v="420"/>
          <ac:spMkLst>
            <pc:docMk/>
            <pc:sldMk cId="3385863215" sldId="329"/>
            <ac:spMk id="5" creationId="{8AF5806A-70D1-F043-AD82-7D929105B9A5}"/>
          </ac:spMkLst>
        </pc:spChg>
        <pc:spChg chg="add mod">
          <ac:chgData name="Sven van der Burg" userId="9c1d2a43-8f43-42c3-a150-992445d6e87f" providerId="ADAL" clId="{26660B34-A086-EC47-A2D6-80E3AEBC7B31}" dt="2023-06-27T07:35:59.881" v="390" actId="20577"/>
          <ac:spMkLst>
            <pc:docMk/>
            <pc:sldMk cId="3385863215" sldId="329"/>
            <ac:spMk id="6" creationId="{12B20B63-D06B-1E42-AB9F-4EB9F3448637}"/>
          </ac:spMkLst>
        </pc:spChg>
        <pc:picChg chg="add mod">
          <ac:chgData name="Sven van der Burg" userId="9c1d2a43-8f43-42c3-a150-992445d6e87f" providerId="ADAL" clId="{26660B34-A086-EC47-A2D6-80E3AEBC7B31}" dt="2023-06-27T07:36:19.756" v="406" actId="1076"/>
          <ac:picMkLst>
            <pc:docMk/>
            <pc:sldMk cId="3385863215" sldId="329"/>
            <ac:picMk id="7" creationId="{E224F79D-9CAA-504D-8182-4201F8E37622}"/>
          </ac:picMkLst>
        </pc:picChg>
        <pc:picChg chg="add mod">
          <ac:chgData name="Sven van der Burg" userId="9c1d2a43-8f43-42c3-a150-992445d6e87f" providerId="ADAL" clId="{26660B34-A086-EC47-A2D6-80E3AEBC7B31}" dt="2023-06-27T07:32:29.326" v="218" actId="1076"/>
          <ac:picMkLst>
            <pc:docMk/>
            <pc:sldMk cId="3385863215" sldId="329"/>
            <ac:picMk id="4098" creationId="{665676F8-3BBC-2A47-8B9E-F3FE49C87C09}"/>
          </ac:picMkLst>
        </pc:picChg>
        <pc:picChg chg="add del mod">
          <ac:chgData name="Sven van der Burg" userId="9c1d2a43-8f43-42c3-a150-992445d6e87f" providerId="ADAL" clId="{26660B34-A086-EC47-A2D6-80E3AEBC7B31}" dt="2023-06-27T07:33:43.940" v="224" actId="21"/>
          <ac:picMkLst>
            <pc:docMk/>
            <pc:sldMk cId="3385863215" sldId="329"/>
            <ac:picMk id="4100" creationId="{D5B2911A-D6D4-A949-9A65-11752D021913}"/>
          </ac:picMkLst>
        </pc:picChg>
      </pc:sldChg>
      <pc:sldChg chg="addSp delSp modSp add mod">
        <pc:chgData name="Sven van der Burg" userId="9c1d2a43-8f43-42c3-a150-992445d6e87f" providerId="ADAL" clId="{26660B34-A086-EC47-A2D6-80E3AEBC7B31}" dt="2023-06-27T07:44:49.816" v="824" actId="20577"/>
        <pc:sldMkLst>
          <pc:docMk/>
          <pc:sldMk cId="3245035179" sldId="330"/>
        </pc:sldMkLst>
        <pc:spChg chg="mod">
          <ac:chgData name="Sven van der Burg" userId="9c1d2a43-8f43-42c3-a150-992445d6e87f" providerId="ADAL" clId="{26660B34-A086-EC47-A2D6-80E3AEBC7B31}" dt="2023-06-27T07:36:23.759" v="413" actId="20577"/>
          <ac:spMkLst>
            <pc:docMk/>
            <pc:sldMk cId="3245035179" sldId="330"/>
            <ac:spMk id="2" creationId="{2FB81494-6967-4D45-A7F7-602E6AE7D817}"/>
          </ac:spMkLst>
        </pc:spChg>
        <pc:spChg chg="add del mod">
          <ac:chgData name="Sven van der Burg" userId="9c1d2a43-8f43-42c3-a150-992445d6e87f" providerId="ADAL" clId="{26660B34-A086-EC47-A2D6-80E3AEBC7B31}" dt="2023-06-27T07:40:54.734" v="418"/>
          <ac:spMkLst>
            <pc:docMk/>
            <pc:sldMk cId="3245035179" sldId="330"/>
            <ac:spMk id="3" creationId="{CAFD40C1-5E4E-974D-A4D9-0B3B0612AC8C}"/>
          </ac:spMkLst>
        </pc:spChg>
        <pc:spChg chg="del">
          <ac:chgData name="Sven van der Burg" userId="9c1d2a43-8f43-42c3-a150-992445d6e87f" providerId="ADAL" clId="{26660B34-A086-EC47-A2D6-80E3AEBC7B31}" dt="2023-06-27T07:33:51.452" v="227" actId="478"/>
          <ac:spMkLst>
            <pc:docMk/>
            <pc:sldMk cId="3245035179" sldId="330"/>
            <ac:spMk id="4" creationId="{AE39DD25-148F-4F4A-9C2F-C7E28D13708D}"/>
          </ac:spMkLst>
        </pc:spChg>
        <pc:spChg chg="add del">
          <ac:chgData name="Sven van der Burg" userId="9c1d2a43-8f43-42c3-a150-992445d6e87f" providerId="ADAL" clId="{26660B34-A086-EC47-A2D6-80E3AEBC7B31}" dt="2023-06-27T07:40:33.824" v="415"/>
          <ac:spMkLst>
            <pc:docMk/>
            <pc:sldMk cId="3245035179" sldId="330"/>
            <ac:spMk id="5" creationId="{2AAACD54-490A-7049-9B4A-8FCADE230B12}"/>
          </ac:spMkLst>
        </pc:spChg>
        <pc:spChg chg="add del">
          <ac:chgData name="Sven van der Burg" userId="9c1d2a43-8f43-42c3-a150-992445d6e87f" providerId="ADAL" clId="{26660B34-A086-EC47-A2D6-80E3AEBC7B31}" dt="2023-06-27T07:40:39.384" v="417"/>
          <ac:spMkLst>
            <pc:docMk/>
            <pc:sldMk cId="3245035179" sldId="330"/>
            <ac:spMk id="7" creationId="{B63C3DAC-D592-A243-82AD-0F459D244496}"/>
          </ac:spMkLst>
        </pc:spChg>
        <pc:spChg chg="add mod">
          <ac:chgData name="Sven van der Burg" userId="9c1d2a43-8f43-42c3-a150-992445d6e87f" providerId="ADAL" clId="{26660B34-A086-EC47-A2D6-80E3AEBC7B31}" dt="2023-06-27T07:44:49.816" v="824" actId="20577"/>
          <ac:spMkLst>
            <pc:docMk/>
            <pc:sldMk cId="3245035179" sldId="330"/>
            <ac:spMk id="10" creationId="{D2126290-83F0-5846-930D-E6CDD52C3A48}"/>
          </ac:spMkLst>
        </pc:spChg>
        <pc:picChg chg="add del mod">
          <ac:chgData name="Sven van der Burg" userId="9c1d2a43-8f43-42c3-a150-992445d6e87f" providerId="ADAL" clId="{26660B34-A086-EC47-A2D6-80E3AEBC7B31}" dt="2023-06-27T07:34:00.236" v="231"/>
          <ac:picMkLst>
            <pc:docMk/>
            <pc:sldMk cId="3245035179" sldId="330"/>
            <ac:picMk id="6" creationId="{D8BF7226-EE37-1943-967F-EA01DA441DDD}"/>
          </ac:picMkLst>
        </pc:picChg>
        <pc:picChg chg="add mod">
          <ac:chgData name="Sven van der Burg" userId="9c1d2a43-8f43-42c3-a150-992445d6e87f" providerId="ADAL" clId="{26660B34-A086-EC47-A2D6-80E3AEBC7B31}" dt="2023-06-27T07:42:54.315" v="529" actId="1076"/>
          <ac:picMkLst>
            <pc:docMk/>
            <pc:sldMk cId="3245035179" sldId="330"/>
            <ac:picMk id="9" creationId="{76626665-2D2F-2E4F-9CD1-EBDB6BBA2A54}"/>
          </ac:picMkLst>
        </pc:picChg>
        <pc:picChg chg="del">
          <ac:chgData name="Sven van der Burg" userId="9c1d2a43-8f43-42c3-a150-992445d6e87f" providerId="ADAL" clId="{26660B34-A086-EC47-A2D6-80E3AEBC7B31}" dt="2023-06-27T07:33:48.689" v="226" actId="478"/>
          <ac:picMkLst>
            <pc:docMk/>
            <pc:sldMk cId="3245035179" sldId="330"/>
            <ac:picMk id="4098" creationId="{665676F8-3BBC-2A47-8B9E-F3FE49C87C09}"/>
          </ac:picMkLst>
        </pc:picChg>
      </pc:sldChg>
      <pc:sldChg chg="add">
        <pc:chgData name="Sven van der Burg" userId="9c1d2a43-8f43-42c3-a150-992445d6e87f" providerId="ADAL" clId="{26660B34-A086-EC47-A2D6-80E3AEBC7B31}" dt="2023-06-27T07:41:32.754" v="421" actId="2890"/>
        <pc:sldMkLst>
          <pc:docMk/>
          <pc:sldMk cId="83648864" sldId="331"/>
        </pc:sldMkLst>
      </pc:sldChg>
    </pc:docChg>
  </pc:docChgLst>
  <pc:docChgLst>
    <pc:chgData name="Sven van der Burg" userId="9c1d2a43-8f43-42c3-a150-992445d6e87f" providerId="ADAL" clId="{C28749D0-B938-EE44-8927-DA8C2B277B39}"/>
    <pc:docChg chg="undo custSel addSld delSld modSld sldOrd">
      <pc:chgData name="Sven van der Burg" userId="9c1d2a43-8f43-42c3-a150-992445d6e87f" providerId="ADAL" clId="{C28749D0-B938-EE44-8927-DA8C2B277B39}" dt="2022-02-08T11:15:02.451" v="345" actId="20577"/>
      <pc:docMkLst>
        <pc:docMk/>
      </pc:docMkLst>
      <pc:sldChg chg="modSp mod">
        <pc:chgData name="Sven van der Burg" userId="9c1d2a43-8f43-42c3-a150-992445d6e87f" providerId="ADAL" clId="{C28749D0-B938-EE44-8927-DA8C2B277B39}" dt="2022-02-08T11:10:02.715" v="89" actId="20577"/>
        <pc:sldMkLst>
          <pc:docMk/>
          <pc:sldMk cId="891515687" sldId="267"/>
        </pc:sldMkLst>
        <pc:spChg chg="mod">
          <ac:chgData name="Sven van der Burg" userId="9c1d2a43-8f43-42c3-a150-992445d6e87f" providerId="ADAL" clId="{C28749D0-B938-EE44-8927-DA8C2B277B39}" dt="2022-02-08T11:10:02.715" v="89" actId="20577"/>
          <ac:spMkLst>
            <pc:docMk/>
            <pc:sldMk cId="891515687" sldId="267"/>
            <ac:spMk id="2" creationId="{EFBD5B28-127B-ED49-9A36-ACDB0774254D}"/>
          </ac:spMkLst>
        </pc:spChg>
      </pc:sldChg>
      <pc:sldChg chg="addSp delSp new del">
        <pc:chgData name="Sven van der Burg" userId="9c1d2a43-8f43-42c3-a150-992445d6e87f" providerId="ADAL" clId="{C28749D0-B938-EE44-8927-DA8C2B277B39}" dt="2022-02-08T11:09:24.171" v="40" actId="680"/>
        <pc:sldMkLst>
          <pc:docMk/>
          <pc:sldMk cId="2203306272" sldId="268"/>
        </pc:sldMkLst>
        <pc:picChg chg="add del">
          <ac:chgData name="Sven van der Burg" userId="9c1d2a43-8f43-42c3-a150-992445d6e87f" providerId="ADAL" clId="{C28749D0-B938-EE44-8927-DA8C2B277B39}" dt="2022-02-08T11:09:23.292" v="39"/>
          <ac:picMkLst>
            <pc:docMk/>
            <pc:sldMk cId="2203306272" sldId="268"/>
            <ac:picMk id="4" creationId="{6D746A5B-29CF-6E4C-A0D4-6E6392CD6F9F}"/>
          </ac:picMkLst>
        </pc:picChg>
      </pc:sldChg>
      <pc:sldChg chg="new del">
        <pc:chgData name="Sven van der Burg" userId="9c1d2a43-8f43-42c3-a150-992445d6e87f" providerId="ADAL" clId="{C28749D0-B938-EE44-8927-DA8C2B277B39}" dt="2022-02-08T11:09:22.686" v="38" actId="680"/>
        <pc:sldMkLst>
          <pc:docMk/>
          <pc:sldMk cId="1941807989" sldId="269"/>
        </pc:sldMkLst>
      </pc:sldChg>
      <pc:sldChg chg="modSp new del mod">
        <pc:chgData name="Sven van der Burg" userId="9c1d2a43-8f43-42c3-a150-992445d6e87f" providerId="ADAL" clId="{C28749D0-B938-EE44-8927-DA8C2B277B39}" dt="2022-02-08T11:09:22.186" v="37" actId="680"/>
        <pc:sldMkLst>
          <pc:docMk/>
          <pc:sldMk cId="4081028658" sldId="270"/>
        </pc:sldMkLst>
        <pc:spChg chg="mod">
          <ac:chgData name="Sven van der Burg" userId="9c1d2a43-8f43-42c3-a150-992445d6e87f" providerId="ADAL" clId="{C28749D0-B938-EE44-8927-DA8C2B277B39}" dt="2022-02-08T11:09:20.957" v="36" actId="20577"/>
          <ac:spMkLst>
            <pc:docMk/>
            <pc:sldMk cId="4081028658" sldId="270"/>
            <ac:spMk id="2" creationId="{AE9C3895-D88B-5F44-8388-B0FE41B13041}"/>
          </ac:spMkLst>
        </pc:spChg>
      </pc:sldChg>
      <pc:sldChg chg="new del">
        <pc:chgData name="Sven van der Burg" userId="9c1d2a43-8f43-42c3-a150-992445d6e87f" providerId="ADAL" clId="{C28749D0-B938-EE44-8927-DA8C2B277B39}" dt="2022-02-08T11:09:20.503" v="35" actId="680"/>
        <pc:sldMkLst>
          <pc:docMk/>
          <pc:sldMk cId="1510052350" sldId="271"/>
        </pc:sldMkLst>
      </pc:sldChg>
      <pc:sldChg chg="new del">
        <pc:chgData name="Sven van der Burg" userId="9c1d2a43-8f43-42c3-a150-992445d6e87f" providerId="ADAL" clId="{C28749D0-B938-EE44-8927-DA8C2B277B39}" dt="2022-02-08T11:09:20.083" v="34" actId="680"/>
        <pc:sldMkLst>
          <pc:docMk/>
          <pc:sldMk cId="639628063" sldId="272"/>
        </pc:sldMkLst>
      </pc:sldChg>
      <pc:sldChg chg="addSp delSp modSp add del mod">
        <pc:chgData name="Sven van der Burg" userId="9c1d2a43-8f43-42c3-a150-992445d6e87f" providerId="ADAL" clId="{C28749D0-B938-EE44-8927-DA8C2B277B39}" dt="2022-02-08T11:11:12.894" v="133" actId="1076"/>
        <pc:sldMkLst>
          <pc:docMk/>
          <pc:sldMk cId="2372184694" sldId="318"/>
        </pc:sldMkLst>
        <pc:spChg chg="mod">
          <ac:chgData name="Sven van der Burg" userId="9c1d2a43-8f43-42c3-a150-992445d6e87f" providerId="ADAL" clId="{C28749D0-B938-EE44-8927-DA8C2B277B39}" dt="2022-02-08T11:10:48.717" v="125" actId="20577"/>
          <ac:spMkLst>
            <pc:docMk/>
            <pc:sldMk cId="2372184694" sldId="318"/>
            <ac:spMk id="2" creationId="{73DFD681-45F7-AD43-993C-36A4E7AF3975}"/>
          </ac:spMkLst>
        </pc:spChg>
        <pc:spChg chg="del">
          <ac:chgData name="Sven van der Burg" userId="9c1d2a43-8f43-42c3-a150-992445d6e87f" providerId="ADAL" clId="{C28749D0-B938-EE44-8927-DA8C2B277B39}" dt="2022-02-08T11:09:53.192" v="57" actId="478"/>
          <ac:spMkLst>
            <pc:docMk/>
            <pc:sldMk cId="2372184694" sldId="318"/>
            <ac:spMk id="3" creationId="{DDB4C5F3-E6CB-AA46-9A91-FC4425635E4F}"/>
          </ac:spMkLst>
        </pc:spChg>
        <pc:spChg chg="add del mod">
          <ac:chgData name="Sven van der Burg" userId="9c1d2a43-8f43-42c3-a150-992445d6e87f" providerId="ADAL" clId="{C28749D0-B938-EE44-8927-DA8C2B277B39}" dt="2022-02-08T11:10:39.367" v="94"/>
          <ac:spMkLst>
            <pc:docMk/>
            <pc:sldMk cId="2372184694" sldId="318"/>
            <ac:spMk id="6" creationId="{FB6746DE-DC01-8F46-A2DF-D4AD850A5B9E}"/>
          </ac:spMkLst>
        </pc:spChg>
        <pc:spChg chg="add mod">
          <ac:chgData name="Sven van der Burg" userId="9c1d2a43-8f43-42c3-a150-992445d6e87f" providerId="ADAL" clId="{C28749D0-B938-EE44-8927-DA8C2B277B39}" dt="2022-02-08T11:11:12.894" v="133" actId="1076"/>
          <ac:spMkLst>
            <pc:docMk/>
            <pc:sldMk cId="2372184694" sldId="318"/>
            <ac:spMk id="9" creationId="{884E07DE-96C0-F44A-9415-6372E29B4599}"/>
          </ac:spMkLst>
        </pc:spChg>
        <pc:picChg chg="add del mod">
          <ac:chgData name="Sven van der Burg" userId="9c1d2a43-8f43-42c3-a150-992445d6e87f" providerId="ADAL" clId="{C28749D0-B938-EE44-8927-DA8C2B277B39}" dt="2022-02-08T11:10:15.914" v="92" actId="478"/>
          <ac:picMkLst>
            <pc:docMk/>
            <pc:sldMk cId="2372184694" sldId="318"/>
            <ac:picMk id="4" creationId="{07EC65CE-01DE-2F48-A145-6DFCF19D9F31}"/>
          </ac:picMkLst>
        </pc:picChg>
        <pc:picChg chg="add mod">
          <ac:chgData name="Sven van der Burg" userId="9c1d2a43-8f43-42c3-a150-992445d6e87f" providerId="ADAL" clId="{C28749D0-B938-EE44-8927-DA8C2B277B39}" dt="2022-02-08T11:10:52.901" v="126" actId="14100"/>
          <ac:picMkLst>
            <pc:docMk/>
            <pc:sldMk cId="2372184694" sldId="318"/>
            <ac:picMk id="1026" creationId="{5E014D4F-EC49-A04F-B8EE-05E1CF319B79}"/>
          </ac:picMkLst>
        </pc:picChg>
      </pc:sldChg>
      <pc:sldChg chg="add">
        <pc:chgData name="Sven van der Burg" userId="9c1d2a43-8f43-42c3-a150-992445d6e87f" providerId="ADAL" clId="{C28749D0-B938-EE44-8927-DA8C2B277B39}" dt="2022-02-08T11:10:08.707" v="90"/>
        <pc:sldMkLst>
          <pc:docMk/>
          <pc:sldMk cId="697363839" sldId="319"/>
        </pc:sldMkLst>
      </pc:sldChg>
      <pc:sldChg chg="addSp delSp modSp new mod">
        <pc:chgData name="Sven van der Burg" userId="9c1d2a43-8f43-42c3-a150-992445d6e87f" providerId="ADAL" clId="{C28749D0-B938-EE44-8927-DA8C2B277B39}" dt="2022-02-08T11:11:54.954" v="163" actId="20577"/>
        <pc:sldMkLst>
          <pc:docMk/>
          <pc:sldMk cId="4081505963" sldId="320"/>
        </pc:sldMkLst>
        <pc:spChg chg="mod">
          <ac:chgData name="Sven van der Burg" userId="9c1d2a43-8f43-42c3-a150-992445d6e87f" providerId="ADAL" clId="{C28749D0-B938-EE44-8927-DA8C2B277B39}" dt="2022-02-08T11:11:54.954" v="163" actId="20577"/>
          <ac:spMkLst>
            <pc:docMk/>
            <pc:sldMk cId="4081505963" sldId="320"/>
            <ac:spMk id="2" creationId="{1D124523-DBA3-8C4D-A659-F1D8FC538915}"/>
          </ac:spMkLst>
        </pc:spChg>
        <pc:spChg chg="add del">
          <ac:chgData name="Sven van der Burg" userId="9c1d2a43-8f43-42c3-a150-992445d6e87f" providerId="ADAL" clId="{C28749D0-B938-EE44-8927-DA8C2B277B39}" dt="2022-02-08T11:11:38.748" v="136"/>
          <ac:spMkLst>
            <pc:docMk/>
            <pc:sldMk cId="4081505963" sldId="320"/>
            <ac:spMk id="4" creationId="{28B22380-D762-4546-9CD3-308BBEB153F9}"/>
          </ac:spMkLst>
        </pc:spChg>
        <pc:picChg chg="add mod">
          <ac:chgData name="Sven van der Burg" userId="9c1d2a43-8f43-42c3-a150-992445d6e87f" providerId="ADAL" clId="{C28749D0-B938-EE44-8927-DA8C2B277B39}" dt="2022-02-08T11:11:51.009" v="139" actId="1076"/>
          <ac:picMkLst>
            <pc:docMk/>
            <pc:sldMk cId="4081505963" sldId="320"/>
            <ac:picMk id="5" creationId="{DAF436DC-8829-9F49-A948-0399D88FD7FA}"/>
          </ac:picMkLst>
        </pc:picChg>
      </pc:sldChg>
      <pc:sldChg chg="addSp modSp new mod">
        <pc:chgData name="Sven van der Burg" userId="9c1d2a43-8f43-42c3-a150-992445d6e87f" providerId="ADAL" clId="{C28749D0-B938-EE44-8927-DA8C2B277B39}" dt="2022-02-08T11:12:34.560" v="244" actId="20577"/>
        <pc:sldMkLst>
          <pc:docMk/>
          <pc:sldMk cId="3338122158" sldId="321"/>
        </pc:sldMkLst>
        <pc:spChg chg="mod">
          <ac:chgData name="Sven van der Burg" userId="9c1d2a43-8f43-42c3-a150-992445d6e87f" providerId="ADAL" clId="{C28749D0-B938-EE44-8927-DA8C2B277B39}" dt="2022-02-08T11:12:34.560" v="244" actId="20577"/>
          <ac:spMkLst>
            <pc:docMk/>
            <pc:sldMk cId="3338122158" sldId="321"/>
            <ac:spMk id="2" creationId="{8809B0FF-D874-4143-85D1-2EEFCD45FBA6}"/>
          </ac:spMkLst>
        </pc:spChg>
        <pc:picChg chg="add mod">
          <ac:chgData name="Sven van der Burg" userId="9c1d2a43-8f43-42c3-a150-992445d6e87f" providerId="ADAL" clId="{C28749D0-B938-EE44-8927-DA8C2B277B39}" dt="2022-02-08T11:12:20.159" v="167" actId="1076"/>
          <ac:picMkLst>
            <pc:docMk/>
            <pc:sldMk cId="3338122158" sldId="321"/>
            <ac:picMk id="4" creationId="{B2F49055-695C-5D44-9DCF-788B5E55EED6}"/>
          </ac:picMkLst>
        </pc:picChg>
      </pc:sldChg>
      <pc:sldChg chg="addSp modSp new mod">
        <pc:chgData name="Sven van der Burg" userId="9c1d2a43-8f43-42c3-a150-992445d6e87f" providerId="ADAL" clId="{C28749D0-B938-EE44-8927-DA8C2B277B39}" dt="2022-02-08T11:13:18.985" v="321" actId="20577"/>
        <pc:sldMkLst>
          <pc:docMk/>
          <pc:sldMk cId="2764787357" sldId="322"/>
        </pc:sldMkLst>
        <pc:spChg chg="mod">
          <ac:chgData name="Sven van der Burg" userId="9c1d2a43-8f43-42c3-a150-992445d6e87f" providerId="ADAL" clId="{C28749D0-B938-EE44-8927-DA8C2B277B39}" dt="2022-02-08T11:13:18.985" v="321" actId="20577"/>
          <ac:spMkLst>
            <pc:docMk/>
            <pc:sldMk cId="2764787357" sldId="322"/>
            <ac:spMk id="2" creationId="{2539F726-8264-3043-B0B6-2194C088AD88}"/>
          </ac:spMkLst>
        </pc:spChg>
        <pc:picChg chg="add mod">
          <ac:chgData name="Sven van der Burg" userId="9c1d2a43-8f43-42c3-a150-992445d6e87f" providerId="ADAL" clId="{C28749D0-B938-EE44-8927-DA8C2B277B39}" dt="2022-02-08T11:13:00.966" v="248" actId="1076"/>
          <ac:picMkLst>
            <pc:docMk/>
            <pc:sldMk cId="2764787357" sldId="322"/>
            <ac:picMk id="4" creationId="{C91C448E-8DB0-2743-A702-8BC93B9CC5AC}"/>
          </ac:picMkLst>
        </pc:picChg>
      </pc:sldChg>
      <pc:sldChg chg="modSp new mod">
        <pc:chgData name="Sven van der Burg" userId="9c1d2a43-8f43-42c3-a150-992445d6e87f" providerId="ADAL" clId="{C28749D0-B938-EE44-8927-DA8C2B277B39}" dt="2022-02-08T11:14:00.327" v="335" actId="20577"/>
        <pc:sldMkLst>
          <pc:docMk/>
          <pc:sldMk cId="2649391440" sldId="323"/>
        </pc:sldMkLst>
        <pc:spChg chg="mod">
          <ac:chgData name="Sven van der Burg" userId="9c1d2a43-8f43-42c3-a150-992445d6e87f" providerId="ADAL" clId="{C28749D0-B938-EE44-8927-DA8C2B277B39}" dt="2022-02-08T11:14:00.327" v="335" actId="20577"/>
          <ac:spMkLst>
            <pc:docMk/>
            <pc:sldMk cId="2649391440" sldId="323"/>
            <ac:spMk id="2" creationId="{58A78F2C-E004-6943-8BDE-271D6BE48BB3}"/>
          </ac:spMkLst>
        </pc:spChg>
        <pc:spChg chg="mod">
          <ac:chgData name="Sven van der Burg" userId="9c1d2a43-8f43-42c3-a150-992445d6e87f" providerId="ADAL" clId="{C28749D0-B938-EE44-8927-DA8C2B277B39}" dt="2022-02-08T11:13:54.003" v="325" actId="20577"/>
          <ac:spMkLst>
            <pc:docMk/>
            <pc:sldMk cId="2649391440" sldId="323"/>
            <ac:spMk id="3" creationId="{45208728-EE4B-2E4D-8730-4DA931462BBC}"/>
          </ac:spMkLst>
        </pc:spChg>
      </pc:sldChg>
      <pc:sldChg chg="new del">
        <pc:chgData name="Sven van der Burg" userId="9c1d2a43-8f43-42c3-a150-992445d6e87f" providerId="ADAL" clId="{C28749D0-B938-EE44-8927-DA8C2B277B39}" dt="2022-02-08T11:14:50.028" v="339" actId="2696"/>
        <pc:sldMkLst>
          <pc:docMk/>
          <pc:sldMk cId="743118546" sldId="324"/>
        </pc:sldMkLst>
      </pc:sldChg>
      <pc:sldChg chg="modSp new mod ord">
        <pc:chgData name="Sven van der Burg" userId="9c1d2a43-8f43-42c3-a150-992445d6e87f" providerId="ADAL" clId="{C28749D0-B938-EE44-8927-DA8C2B277B39}" dt="2022-02-08T11:15:02.451" v="345" actId="20577"/>
        <pc:sldMkLst>
          <pc:docMk/>
          <pc:sldMk cId="396463777" sldId="325"/>
        </pc:sldMkLst>
        <pc:spChg chg="mod">
          <ac:chgData name="Sven van der Burg" userId="9c1d2a43-8f43-42c3-a150-992445d6e87f" providerId="ADAL" clId="{C28749D0-B938-EE44-8927-DA8C2B277B39}" dt="2022-02-08T11:15:02.451" v="345" actId="20577"/>
          <ac:spMkLst>
            <pc:docMk/>
            <pc:sldMk cId="396463777" sldId="325"/>
            <ac:spMk id="3" creationId="{676DB7AD-1555-F54E-B79E-6CD0E8D2D40A}"/>
          </ac:spMkLst>
        </pc:spChg>
      </pc:sldChg>
      <pc:sldChg chg="add del">
        <pc:chgData name="Sven van der Burg" userId="9c1d2a43-8f43-42c3-a150-992445d6e87f" providerId="ADAL" clId="{C28749D0-B938-EE44-8927-DA8C2B277B39}" dt="2022-02-08T11:09:29.953" v="43" actId="2696"/>
        <pc:sldMkLst>
          <pc:docMk/>
          <pc:sldMk cId="3651574139" sldId="327"/>
        </pc:sldMkLst>
      </pc:sldChg>
      <pc:sldChg chg="add del">
        <pc:chgData name="Sven van der Burg" userId="9c1d2a43-8f43-42c3-a150-992445d6e87f" providerId="ADAL" clId="{C28749D0-B938-EE44-8927-DA8C2B277B39}" dt="2022-02-08T11:09:29.953" v="43" actId="2696"/>
        <pc:sldMkLst>
          <pc:docMk/>
          <pc:sldMk cId="8964835" sldId="328"/>
        </pc:sldMkLst>
      </pc:sldChg>
      <pc:sldChg chg="add del">
        <pc:chgData name="Sven van der Burg" userId="9c1d2a43-8f43-42c3-a150-992445d6e87f" providerId="ADAL" clId="{C28749D0-B938-EE44-8927-DA8C2B277B39}" dt="2022-02-08T11:09:29.953" v="43" actId="2696"/>
        <pc:sldMkLst>
          <pc:docMk/>
          <pc:sldMk cId="4251064059" sldId="3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4833CD-BD81-1E4C-8B73-C6C939F9FC25}" type="datetimeFigureOut">
              <a:rPr lang="en-NL" smtClean="0"/>
              <a:t>14/06/2023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59ABA-ED19-9146-9E8E-7EB9CC9D7085}" type="slidenum">
              <a:rPr lang="en-NL" smtClean="0"/>
              <a:t>‹#›</a:t>
            </a:fld>
            <a:endParaRPr lang="en-NL"/>
          </a:p>
        </p:txBody>
      </p:sp>
    </p:spTree>
    <p:extLst>
      <p:ext uri="{BB962C8B-B14F-4D97-AF65-F5344CB8AC3E}">
        <p14:creationId xmlns:p14="http://schemas.microsoft.com/office/powerpoint/2010/main" val="1838673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ekstvak 10">
            <a:extLst>
              <a:ext uri="{FF2B5EF4-FFF2-40B4-BE49-F238E27FC236}">
                <a16:creationId xmlns:a16="http://schemas.microsoft.com/office/drawing/2014/main" id="{8BBDB083-0221-48BC-BC76-B17DA3BC317D}"/>
              </a:ext>
            </a:extLst>
          </p:cNvPr>
          <p:cNvSpPr txBox="1"/>
          <p:nvPr userDrawn="1"/>
        </p:nvSpPr>
        <p:spPr>
          <a:xfrm>
            <a:off x="7425549" y="1807862"/>
            <a:ext cx="3701797" cy="3785652"/>
          </a:xfrm>
          <a:prstGeom prst="rect">
            <a:avLst/>
          </a:prstGeom>
          <a:noFill/>
        </p:spPr>
        <p:txBody>
          <a:bodyPr wrap="square" rtlCol="0">
            <a:spAutoFit/>
          </a:bodyPr>
          <a:lstStyle/>
          <a:p>
            <a:r>
              <a:rPr lang="nl-NL" sz="1600" b="1">
                <a:latin typeface="Assistant" pitchFamily="2" charset="-79"/>
                <a:cs typeface="Assistant" pitchFamily="2" charset="-79"/>
              </a:rPr>
              <a:t>Lorem Ipsum</a:t>
            </a:r>
          </a:p>
          <a:p>
            <a:r>
              <a:rPr lang="nl-NL" sz="1600">
                <a:latin typeface="Assistant" pitchFamily="2" charset="-79"/>
                <a:cs typeface="Assistant" pitchFamily="2" charset="-79"/>
              </a:rPr>
              <a:t>Name </a:t>
            </a:r>
            <a:r>
              <a:rPr lang="nl-NL" sz="1600" err="1">
                <a:latin typeface="Assistant" pitchFamily="2" charset="-79"/>
                <a:cs typeface="Assistant" pitchFamily="2" charset="-79"/>
              </a:rPr>
              <a:t>Surname</a:t>
            </a:r>
            <a:endParaRPr lang="nl-NL" sz="1600">
              <a:latin typeface="Assistant" pitchFamily="2" charset="-79"/>
              <a:cs typeface="Assistant" pitchFamily="2" charset="-79"/>
            </a:endParaRPr>
          </a:p>
          <a:p>
            <a:endParaRPr lang="nl-NL" sz="1600">
              <a:latin typeface="Assistant" pitchFamily="2" charset="-79"/>
              <a:cs typeface="Assistant" pitchFamily="2" charset="-79"/>
            </a:endParaRPr>
          </a:p>
          <a:p>
            <a:r>
              <a:rPr lang="nl-NL" sz="1600" b="1">
                <a:latin typeface="Assistant" pitchFamily="2" charset="-79"/>
                <a:cs typeface="Assistant" pitchFamily="2" charset="-79"/>
              </a:rPr>
              <a:t>Lorem Ipsum</a:t>
            </a:r>
          </a:p>
          <a:p>
            <a:r>
              <a:rPr lang="nl-NL" sz="1600">
                <a:latin typeface="Assistant" pitchFamily="2" charset="-79"/>
                <a:cs typeface="Assistant" pitchFamily="2" charset="-79"/>
              </a:rPr>
              <a:t>Name </a:t>
            </a:r>
            <a:r>
              <a:rPr lang="nl-NL" sz="1600" err="1">
                <a:latin typeface="Assistant" pitchFamily="2" charset="-79"/>
                <a:cs typeface="Assistant" pitchFamily="2" charset="-79"/>
              </a:rPr>
              <a:t>Surname</a:t>
            </a:r>
            <a:endParaRPr lang="nl-NL" sz="1600">
              <a:latin typeface="Assistant" pitchFamily="2" charset="-79"/>
              <a:cs typeface="Assistant" pitchFamily="2" charset="-79"/>
            </a:endParaRPr>
          </a:p>
          <a:p>
            <a:endParaRPr lang="nl-NL" sz="1600">
              <a:latin typeface="Assistant" pitchFamily="2" charset="-79"/>
              <a:cs typeface="Assistant" pitchFamily="2" charset="-79"/>
            </a:endParaRPr>
          </a:p>
          <a:p>
            <a:r>
              <a:rPr lang="nl-NL" sz="1600" b="1">
                <a:latin typeface="Assistant" pitchFamily="2" charset="-79"/>
                <a:cs typeface="Assistant" pitchFamily="2" charset="-79"/>
              </a:rPr>
              <a:t>Lorem Ipsum</a:t>
            </a:r>
          </a:p>
          <a:p>
            <a:r>
              <a:rPr lang="nl-NL" sz="1600">
                <a:latin typeface="Assistant" pitchFamily="2" charset="-79"/>
                <a:cs typeface="Assistant" pitchFamily="2" charset="-79"/>
              </a:rPr>
              <a:t>Name </a:t>
            </a:r>
            <a:r>
              <a:rPr lang="nl-NL" sz="1600" err="1">
                <a:latin typeface="Assistant" pitchFamily="2" charset="-79"/>
                <a:cs typeface="Assistant" pitchFamily="2" charset="-79"/>
              </a:rPr>
              <a:t>Surname</a:t>
            </a:r>
            <a:endParaRPr lang="nl-NL" sz="1600">
              <a:latin typeface="Assistant" pitchFamily="2" charset="-79"/>
              <a:cs typeface="Assistant" pitchFamily="2" charset="-79"/>
            </a:endParaRPr>
          </a:p>
          <a:p>
            <a:endParaRPr lang="nl-NL" sz="1600">
              <a:latin typeface="Assistant" pitchFamily="2" charset="-79"/>
              <a:cs typeface="Assistant" pitchFamily="2" charset="-79"/>
            </a:endParaRPr>
          </a:p>
          <a:p>
            <a:r>
              <a:rPr lang="nl-NL" sz="1600" b="1">
                <a:latin typeface="Assistant" pitchFamily="2" charset="-79"/>
                <a:cs typeface="Assistant" pitchFamily="2" charset="-79"/>
              </a:rPr>
              <a:t>Lorem Ipsum</a:t>
            </a:r>
          </a:p>
          <a:p>
            <a:r>
              <a:rPr lang="nl-NL" sz="1600">
                <a:latin typeface="Assistant" pitchFamily="2" charset="-79"/>
                <a:cs typeface="Assistant" pitchFamily="2" charset="-79"/>
              </a:rPr>
              <a:t>Name </a:t>
            </a:r>
            <a:r>
              <a:rPr lang="nl-NL" sz="1600" err="1">
                <a:latin typeface="Assistant" pitchFamily="2" charset="-79"/>
                <a:cs typeface="Assistant" pitchFamily="2" charset="-79"/>
              </a:rPr>
              <a:t>Surname</a:t>
            </a:r>
            <a:endParaRPr lang="nl-NL" sz="1600">
              <a:latin typeface="Assistant" pitchFamily="2" charset="-79"/>
              <a:cs typeface="Assistant" pitchFamily="2" charset="-79"/>
            </a:endParaRPr>
          </a:p>
          <a:p>
            <a:endParaRPr lang="nl-NL" sz="1600">
              <a:latin typeface="Assistant" pitchFamily="2" charset="-79"/>
              <a:cs typeface="Assistant" pitchFamily="2" charset="-79"/>
            </a:endParaRPr>
          </a:p>
          <a:p>
            <a:r>
              <a:rPr lang="nl-NL" sz="1600" b="1">
                <a:latin typeface="Assistant" pitchFamily="2" charset="-79"/>
                <a:cs typeface="Assistant" pitchFamily="2" charset="-79"/>
              </a:rPr>
              <a:t>Lorem Ipsum</a:t>
            </a:r>
          </a:p>
          <a:p>
            <a:r>
              <a:rPr lang="nl-NL" sz="1600">
                <a:latin typeface="Assistant" pitchFamily="2" charset="-79"/>
                <a:cs typeface="Assistant" pitchFamily="2" charset="-79"/>
              </a:rPr>
              <a:t>Name </a:t>
            </a:r>
            <a:r>
              <a:rPr lang="nl-NL" sz="1600" err="1">
                <a:latin typeface="Assistant" pitchFamily="2" charset="-79"/>
                <a:cs typeface="Assistant" pitchFamily="2" charset="-79"/>
              </a:rPr>
              <a:t>Surname</a:t>
            </a:r>
            <a:endParaRPr lang="nl-NL" sz="1600">
              <a:latin typeface="Assistant" pitchFamily="2" charset="-79"/>
              <a:cs typeface="Assistant" pitchFamily="2" charset="-79"/>
            </a:endParaRPr>
          </a:p>
          <a:p>
            <a:endParaRPr lang="nl-NL" sz="1600">
              <a:latin typeface="Assistant" pitchFamily="2" charset="-79"/>
              <a:cs typeface="Assistant" pitchFamily="2" charset="-79"/>
            </a:endParaRPr>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ekstvak 6">
            <a:extLst>
              <a:ext uri="{FF2B5EF4-FFF2-40B4-BE49-F238E27FC236}">
                <a16:creationId xmlns:a16="http://schemas.microsoft.com/office/drawing/2014/main" id="{3538DAB4-22F9-4882-8E20-AE7B1B1B5B64}"/>
              </a:ext>
            </a:extLst>
          </p:cNvPr>
          <p:cNvSpPr txBox="1"/>
          <p:nvPr userDrawn="1"/>
        </p:nvSpPr>
        <p:spPr>
          <a:xfrm>
            <a:off x="6336501" y="1807862"/>
            <a:ext cx="4862210" cy="844911"/>
          </a:xfrm>
          <a:prstGeom prst="rect">
            <a:avLst/>
          </a:prstGeom>
          <a:noFill/>
        </p:spPr>
        <p:txBody>
          <a:bodyPr wrap="square" rtlCol="0">
            <a:spAutoFit/>
          </a:bodyPr>
          <a:lstStyle/>
          <a:p>
            <a:pPr>
              <a:lnSpc>
                <a:spcPts val="2000"/>
              </a:lnSpc>
            </a:pPr>
            <a:r>
              <a:rPr lang="en-GB" sz="1400" b="1">
                <a:solidFill>
                  <a:srgbClr val="479EDB"/>
                </a:solidFill>
                <a:latin typeface="Assistant" pitchFamily="2" charset="-79"/>
                <a:cs typeface="Assistant" pitchFamily="2" charset="-79"/>
              </a:rPr>
              <a:t>Lorem ipsum </a:t>
            </a:r>
            <a:r>
              <a:rPr lang="en-GB" sz="1400" b="1" err="1">
                <a:solidFill>
                  <a:srgbClr val="479EDB"/>
                </a:solidFill>
                <a:latin typeface="Assistant" pitchFamily="2" charset="-79"/>
                <a:cs typeface="Assistant" pitchFamily="2" charset="-79"/>
              </a:rPr>
              <a:t>dolor</a:t>
            </a:r>
            <a:endParaRPr lang="en-GB" sz="1400" b="1">
              <a:solidFill>
                <a:srgbClr val="479EDB"/>
              </a:solidFill>
              <a:latin typeface="Assistant" pitchFamily="2" charset="-79"/>
              <a:cs typeface="Assistant" pitchFamily="2" charset="-79"/>
            </a:endParaRPr>
          </a:p>
          <a:p>
            <a:pPr>
              <a:lnSpc>
                <a:spcPts val="2000"/>
              </a:lnSpc>
            </a:pPr>
            <a:r>
              <a:rPr lang="en-GB" sz="1400">
                <a:latin typeface="Assistant" pitchFamily="2" charset="-79"/>
                <a:cs typeface="Assistant" pitchFamily="2" charset="-79"/>
              </a:rPr>
              <a:t>Sit amet, </a:t>
            </a:r>
            <a:r>
              <a:rPr lang="en-GB" sz="1400" err="1">
                <a:latin typeface="Assistant" pitchFamily="2" charset="-79"/>
                <a:cs typeface="Assistant" pitchFamily="2" charset="-79"/>
              </a:rPr>
              <a:t>consectetuer</a:t>
            </a:r>
            <a:r>
              <a:rPr lang="en-GB" sz="1400">
                <a:latin typeface="Assistant" pitchFamily="2" charset="-79"/>
                <a:cs typeface="Assistant" pitchFamily="2" charset="-79"/>
              </a:rPr>
              <a:t> </a:t>
            </a:r>
            <a:r>
              <a:rPr lang="en-GB" sz="1400" err="1">
                <a:latin typeface="Assistant" pitchFamily="2" charset="-79"/>
                <a:cs typeface="Assistant" pitchFamily="2" charset="-79"/>
              </a:rPr>
              <a:t>adipiscing</a:t>
            </a:r>
            <a:r>
              <a:rPr lang="en-GB" sz="1400">
                <a:latin typeface="Assistant" pitchFamily="2" charset="-79"/>
                <a:cs typeface="Assistant" pitchFamily="2" charset="-79"/>
              </a:rPr>
              <a:t> </a:t>
            </a:r>
            <a:r>
              <a:rPr lang="en-GB" sz="1400" err="1">
                <a:latin typeface="Assistant" pitchFamily="2" charset="-79"/>
                <a:cs typeface="Assistant" pitchFamily="2" charset="-79"/>
              </a:rPr>
              <a:t>elit</a:t>
            </a:r>
            <a:r>
              <a:rPr lang="en-GB" sz="1400">
                <a:latin typeface="Assistant" pitchFamily="2" charset="-79"/>
                <a:cs typeface="Assistant" pitchFamily="2" charset="-79"/>
              </a:rPr>
              <a:t>, </a:t>
            </a:r>
            <a:r>
              <a:rPr lang="en-GB" sz="1400" err="1">
                <a:latin typeface="Assistant" pitchFamily="2" charset="-79"/>
                <a:cs typeface="Assistant" pitchFamily="2" charset="-79"/>
              </a:rPr>
              <a:t>sed</a:t>
            </a:r>
            <a:r>
              <a:rPr lang="en-GB" sz="1400">
                <a:latin typeface="Assistant" pitchFamily="2" charset="-79"/>
                <a:cs typeface="Assistant" pitchFamily="2" charset="-79"/>
              </a:rPr>
              <a:t> </a:t>
            </a:r>
            <a:r>
              <a:rPr lang="en-GB" sz="1400" err="1">
                <a:latin typeface="Assistant" pitchFamily="2" charset="-79"/>
                <a:cs typeface="Assistant" pitchFamily="2" charset="-79"/>
              </a:rPr>
              <a:t>diam</a:t>
            </a:r>
            <a:r>
              <a:rPr lang="en-GB" sz="1400">
                <a:latin typeface="Assistant" pitchFamily="2" charset="-79"/>
                <a:cs typeface="Assistant" pitchFamily="2" charset="-79"/>
              </a:rPr>
              <a:t> </a:t>
            </a:r>
            <a:r>
              <a:rPr lang="en-GB" sz="1400" err="1">
                <a:latin typeface="Assistant" pitchFamily="2" charset="-79"/>
                <a:cs typeface="Assistant" pitchFamily="2" charset="-79"/>
              </a:rPr>
              <a:t>nommy</a:t>
            </a:r>
            <a:r>
              <a:rPr lang="en-GB" sz="1400">
                <a:latin typeface="Assistant" pitchFamily="2" charset="-79"/>
                <a:cs typeface="Assistant" pitchFamily="2" charset="-79"/>
              </a:rPr>
              <a:t> </a:t>
            </a:r>
            <a:r>
              <a:rPr lang="en-GB" sz="1400" err="1">
                <a:latin typeface="Assistant" pitchFamily="2" charset="-79"/>
                <a:cs typeface="Assistant" pitchFamily="2" charset="-79"/>
              </a:rPr>
              <a:t>nibh</a:t>
            </a:r>
            <a:r>
              <a:rPr lang="en-GB" sz="1400">
                <a:latin typeface="Assistant" pitchFamily="2" charset="-79"/>
                <a:cs typeface="Assistant" pitchFamily="2" charset="-79"/>
              </a:rPr>
              <a:t> </a:t>
            </a:r>
            <a:r>
              <a:rPr lang="en-GB" sz="1400" err="1">
                <a:latin typeface="Assistant" pitchFamily="2" charset="-79"/>
                <a:cs typeface="Assistant" pitchFamily="2" charset="-79"/>
              </a:rPr>
              <a:t>euismod</a:t>
            </a:r>
            <a:r>
              <a:rPr lang="en-GB" sz="1400">
                <a:latin typeface="Assistant" pitchFamily="2" charset="-79"/>
                <a:cs typeface="Assistant" pitchFamily="2" charset="-79"/>
              </a:rPr>
              <a:t> </a:t>
            </a:r>
            <a:r>
              <a:rPr lang="en-GB" sz="1400" err="1">
                <a:latin typeface="Assistant" pitchFamily="2" charset="-79"/>
                <a:cs typeface="Assistant" pitchFamily="2" charset="-79"/>
              </a:rPr>
              <a:t>tincidunt</a:t>
            </a:r>
            <a:r>
              <a:rPr lang="en-GB" sz="1400">
                <a:latin typeface="Assistant" pitchFamily="2" charset="-79"/>
                <a:cs typeface="Assistant" pitchFamily="2" charset="-79"/>
              </a:rPr>
              <a:t> </a:t>
            </a:r>
            <a:r>
              <a:rPr lang="en-GB" sz="1400" err="1">
                <a:latin typeface="Assistant" pitchFamily="2" charset="-79"/>
                <a:cs typeface="Assistant" pitchFamily="2" charset="-79"/>
              </a:rPr>
              <a:t>ut</a:t>
            </a:r>
            <a:r>
              <a:rPr lang="en-GB" sz="1400">
                <a:latin typeface="Assistant" pitchFamily="2" charset="-79"/>
                <a:cs typeface="Assistant" pitchFamily="2" charset="-79"/>
              </a:rPr>
              <a:t> </a:t>
            </a:r>
            <a:r>
              <a:rPr lang="en-GB" sz="1400" err="1">
                <a:latin typeface="Assistant" pitchFamily="2" charset="-79"/>
                <a:cs typeface="Assistant" pitchFamily="2" charset="-79"/>
              </a:rPr>
              <a:t>laoreet</a:t>
            </a:r>
            <a:r>
              <a:rPr lang="en-GB" sz="1400">
                <a:latin typeface="Assistant" pitchFamily="2" charset="-79"/>
                <a:cs typeface="Assistant" pitchFamily="2" charset="-79"/>
              </a:rPr>
              <a:t> dolore magna </a:t>
            </a:r>
            <a:r>
              <a:rPr lang="en-GB" sz="1400" err="1">
                <a:latin typeface="Assistant" pitchFamily="2" charset="-79"/>
                <a:cs typeface="Assistant" pitchFamily="2" charset="-79"/>
              </a:rPr>
              <a:t>aliquam</a:t>
            </a:r>
            <a:r>
              <a:rPr lang="en-GB" sz="1400">
                <a:latin typeface="Assistant" pitchFamily="2" charset="-79"/>
                <a:cs typeface="Assistant" pitchFamily="2" charset="-79"/>
              </a:rPr>
              <a:t> </a:t>
            </a:r>
            <a:r>
              <a:rPr lang="en-GB" sz="1400" err="1">
                <a:latin typeface="Assistant" pitchFamily="2" charset="-79"/>
                <a:cs typeface="Assistant" pitchFamily="2" charset="-79"/>
              </a:rPr>
              <a:t>volutpat</a:t>
            </a:r>
            <a:r>
              <a:rPr lang="en-GB" sz="1400">
                <a:latin typeface="Assistant" pitchFamily="2" charset="-79"/>
                <a:cs typeface="Assistant" pitchFamily="2" charset="-79"/>
              </a:rPr>
              <a:t>. </a:t>
            </a:r>
          </a:p>
        </p:txBody>
      </p:sp>
      <p:sp>
        <p:nvSpPr>
          <p:cNvPr id="10" name="Tekstvak 7">
            <a:extLst>
              <a:ext uri="{FF2B5EF4-FFF2-40B4-BE49-F238E27FC236}">
                <a16:creationId xmlns:a16="http://schemas.microsoft.com/office/drawing/2014/main" id="{22190590-CB5D-408C-8271-28FB03940804}"/>
              </a:ext>
            </a:extLst>
          </p:cNvPr>
          <p:cNvSpPr txBox="1"/>
          <p:nvPr userDrawn="1"/>
        </p:nvSpPr>
        <p:spPr>
          <a:xfrm>
            <a:off x="6336501" y="3074863"/>
            <a:ext cx="4862210" cy="844911"/>
          </a:xfrm>
          <a:prstGeom prst="rect">
            <a:avLst/>
          </a:prstGeom>
          <a:noFill/>
        </p:spPr>
        <p:txBody>
          <a:bodyPr wrap="square" rtlCol="0">
            <a:spAutoFit/>
          </a:bodyPr>
          <a:lstStyle/>
          <a:p>
            <a:pPr>
              <a:lnSpc>
                <a:spcPts val="2000"/>
              </a:lnSpc>
            </a:pPr>
            <a:r>
              <a:rPr lang="en-GB" sz="1400" b="1">
                <a:solidFill>
                  <a:srgbClr val="479EDB"/>
                </a:solidFill>
                <a:latin typeface="Assistant" pitchFamily="2" charset="-79"/>
                <a:cs typeface="Assistant" pitchFamily="2" charset="-79"/>
              </a:rPr>
              <a:t>Lorem ipsum </a:t>
            </a:r>
            <a:r>
              <a:rPr lang="en-GB" sz="1400" b="1" err="1">
                <a:solidFill>
                  <a:srgbClr val="479EDB"/>
                </a:solidFill>
                <a:latin typeface="Assistant" pitchFamily="2" charset="-79"/>
                <a:cs typeface="Assistant" pitchFamily="2" charset="-79"/>
              </a:rPr>
              <a:t>dolor</a:t>
            </a:r>
            <a:endParaRPr lang="en-GB" sz="1400" b="1">
              <a:solidFill>
                <a:srgbClr val="479EDB"/>
              </a:solidFill>
              <a:latin typeface="Assistant" pitchFamily="2" charset="-79"/>
              <a:cs typeface="Assistant" pitchFamily="2" charset="-79"/>
            </a:endParaRPr>
          </a:p>
          <a:p>
            <a:pPr>
              <a:lnSpc>
                <a:spcPts val="2000"/>
              </a:lnSpc>
            </a:pPr>
            <a:r>
              <a:rPr lang="en-GB" sz="1400">
                <a:latin typeface="Assistant" pitchFamily="2" charset="-79"/>
                <a:cs typeface="Assistant" pitchFamily="2" charset="-79"/>
              </a:rPr>
              <a:t>Sit amet, </a:t>
            </a:r>
            <a:r>
              <a:rPr lang="en-GB" sz="1400" err="1">
                <a:latin typeface="Assistant" pitchFamily="2" charset="-79"/>
                <a:cs typeface="Assistant" pitchFamily="2" charset="-79"/>
              </a:rPr>
              <a:t>consectetuer</a:t>
            </a:r>
            <a:r>
              <a:rPr lang="en-GB" sz="1400">
                <a:latin typeface="Assistant" pitchFamily="2" charset="-79"/>
                <a:cs typeface="Assistant" pitchFamily="2" charset="-79"/>
              </a:rPr>
              <a:t> </a:t>
            </a:r>
            <a:r>
              <a:rPr lang="en-GB" sz="1400" err="1">
                <a:latin typeface="Assistant" pitchFamily="2" charset="-79"/>
                <a:cs typeface="Assistant" pitchFamily="2" charset="-79"/>
              </a:rPr>
              <a:t>adipiscing</a:t>
            </a:r>
            <a:r>
              <a:rPr lang="en-GB" sz="1400">
                <a:latin typeface="Assistant" pitchFamily="2" charset="-79"/>
                <a:cs typeface="Assistant" pitchFamily="2" charset="-79"/>
              </a:rPr>
              <a:t> </a:t>
            </a:r>
            <a:r>
              <a:rPr lang="en-GB" sz="1400" err="1">
                <a:latin typeface="Assistant" pitchFamily="2" charset="-79"/>
                <a:cs typeface="Assistant" pitchFamily="2" charset="-79"/>
              </a:rPr>
              <a:t>elit</a:t>
            </a:r>
            <a:r>
              <a:rPr lang="en-GB" sz="1400">
                <a:latin typeface="Assistant" pitchFamily="2" charset="-79"/>
                <a:cs typeface="Assistant" pitchFamily="2" charset="-79"/>
              </a:rPr>
              <a:t>, </a:t>
            </a:r>
            <a:r>
              <a:rPr lang="en-GB" sz="1400" err="1">
                <a:latin typeface="Assistant" pitchFamily="2" charset="-79"/>
                <a:cs typeface="Assistant" pitchFamily="2" charset="-79"/>
              </a:rPr>
              <a:t>sed</a:t>
            </a:r>
            <a:r>
              <a:rPr lang="en-GB" sz="1400">
                <a:latin typeface="Assistant" pitchFamily="2" charset="-79"/>
                <a:cs typeface="Assistant" pitchFamily="2" charset="-79"/>
              </a:rPr>
              <a:t> </a:t>
            </a:r>
            <a:r>
              <a:rPr lang="en-GB" sz="1400" err="1">
                <a:latin typeface="Assistant" pitchFamily="2" charset="-79"/>
                <a:cs typeface="Assistant" pitchFamily="2" charset="-79"/>
              </a:rPr>
              <a:t>diam</a:t>
            </a:r>
            <a:r>
              <a:rPr lang="en-GB" sz="1400">
                <a:latin typeface="Assistant" pitchFamily="2" charset="-79"/>
                <a:cs typeface="Assistant" pitchFamily="2" charset="-79"/>
              </a:rPr>
              <a:t> </a:t>
            </a:r>
            <a:r>
              <a:rPr lang="en-GB" sz="1400" err="1">
                <a:latin typeface="Assistant" pitchFamily="2" charset="-79"/>
                <a:cs typeface="Assistant" pitchFamily="2" charset="-79"/>
              </a:rPr>
              <a:t>nommy</a:t>
            </a:r>
            <a:r>
              <a:rPr lang="en-GB" sz="1400">
                <a:latin typeface="Assistant" pitchFamily="2" charset="-79"/>
                <a:cs typeface="Assistant" pitchFamily="2" charset="-79"/>
              </a:rPr>
              <a:t> </a:t>
            </a:r>
            <a:r>
              <a:rPr lang="en-GB" sz="1400" err="1">
                <a:latin typeface="Assistant" pitchFamily="2" charset="-79"/>
                <a:cs typeface="Assistant" pitchFamily="2" charset="-79"/>
              </a:rPr>
              <a:t>nibh</a:t>
            </a:r>
            <a:r>
              <a:rPr lang="en-GB" sz="1400">
                <a:latin typeface="Assistant" pitchFamily="2" charset="-79"/>
                <a:cs typeface="Assistant" pitchFamily="2" charset="-79"/>
              </a:rPr>
              <a:t> </a:t>
            </a:r>
            <a:r>
              <a:rPr lang="en-GB" sz="1400" err="1">
                <a:latin typeface="Assistant" pitchFamily="2" charset="-79"/>
                <a:cs typeface="Assistant" pitchFamily="2" charset="-79"/>
              </a:rPr>
              <a:t>euismod</a:t>
            </a:r>
            <a:r>
              <a:rPr lang="en-GB" sz="1400">
                <a:latin typeface="Assistant" pitchFamily="2" charset="-79"/>
                <a:cs typeface="Assistant" pitchFamily="2" charset="-79"/>
              </a:rPr>
              <a:t> </a:t>
            </a:r>
            <a:r>
              <a:rPr lang="en-GB" sz="1400" err="1">
                <a:latin typeface="Assistant" pitchFamily="2" charset="-79"/>
                <a:cs typeface="Assistant" pitchFamily="2" charset="-79"/>
              </a:rPr>
              <a:t>tincidunt</a:t>
            </a:r>
            <a:r>
              <a:rPr lang="en-GB" sz="1400">
                <a:latin typeface="Assistant" pitchFamily="2" charset="-79"/>
                <a:cs typeface="Assistant" pitchFamily="2" charset="-79"/>
              </a:rPr>
              <a:t> </a:t>
            </a:r>
            <a:r>
              <a:rPr lang="en-GB" sz="1400" err="1">
                <a:latin typeface="Assistant" pitchFamily="2" charset="-79"/>
                <a:cs typeface="Assistant" pitchFamily="2" charset="-79"/>
              </a:rPr>
              <a:t>ut</a:t>
            </a:r>
            <a:r>
              <a:rPr lang="en-GB" sz="1400">
                <a:latin typeface="Assistant" pitchFamily="2" charset="-79"/>
                <a:cs typeface="Assistant" pitchFamily="2" charset="-79"/>
              </a:rPr>
              <a:t> </a:t>
            </a:r>
            <a:r>
              <a:rPr lang="en-GB" sz="1400" err="1">
                <a:latin typeface="Assistant" pitchFamily="2" charset="-79"/>
                <a:cs typeface="Assistant" pitchFamily="2" charset="-79"/>
              </a:rPr>
              <a:t>laoreet</a:t>
            </a:r>
            <a:r>
              <a:rPr lang="en-GB" sz="1400">
                <a:latin typeface="Assistant" pitchFamily="2" charset="-79"/>
                <a:cs typeface="Assistant" pitchFamily="2" charset="-79"/>
              </a:rPr>
              <a:t> dolore magna </a:t>
            </a:r>
            <a:r>
              <a:rPr lang="en-GB" sz="1400" err="1">
                <a:latin typeface="Assistant" pitchFamily="2" charset="-79"/>
                <a:cs typeface="Assistant" pitchFamily="2" charset="-79"/>
              </a:rPr>
              <a:t>aliquam</a:t>
            </a:r>
            <a:r>
              <a:rPr lang="en-GB" sz="1400">
                <a:latin typeface="Assistant" pitchFamily="2" charset="-79"/>
                <a:cs typeface="Assistant" pitchFamily="2" charset="-79"/>
              </a:rPr>
              <a:t> </a:t>
            </a:r>
            <a:r>
              <a:rPr lang="en-GB" sz="1400" err="1">
                <a:latin typeface="Assistant" pitchFamily="2" charset="-79"/>
                <a:cs typeface="Assistant" pitchFamily="2" charset="-79"/>
              </a:rPr>
              <a:t>volutpat</a:t>
            </a:r>
            <a:r>
              <a:rPr lang="en-GB" sz="1400">
                <a:latin typeface="Assistant" pitchFamily="2" charset="-79"/>
                <a:cs typeface="Assistant" pitchFamily="2" charset="-79"/>
              </a:rPr>
              <a:t>. </a:t>
            </a:r>
          </a:p>
        </p:txBody>
      </p:sp>
      <p:sp>
        <p:nvSpPr>
          <p:cNvPr id="11" name="Tekstvak 8">
            <a:extLst>
              <a:ext uri="{FF2B5EF4-FFF2-40B4-BE49-F238E27FC236}">
                <a16:creationId xmlns:a16="http://schemas.microsoft.com/office/drawing/2014/main" id="{42EA234D-7D0F-41AA-A41A-BA750B534F8D}"/>
              </a:ext>
            </a:extLst>
          </p:cNvPr>
          <p:cNvSpPr txBox="1"/>
          <p:nvPr userDrawn="1"/>
        </p:nvSpPr>
        <p:spPr>
          <a:xfrm>
            <a:off x="6336501" y="4325152"/>
            <a:ext cx="4862210" cy="844911"/>
          </a:xfrm>
          <a:prstGeom prst="rect">
            <a:avLst/>
          </a:prstGeom>
          <a:noFill/>
        </p:spPr>
        <p:txBody>
          <a:bodyPr wrap="square" rtlCol="0">
            <a:spAutoFit/>
          </a:bodyPr>
          <a:lstStyle/>
          <a:p>
            <a:pPr>
              <a:lnSpc>
                <a:spcPts val="2000"/>
              </a:lnSpc>
            </a:pPr>
            <a:r>
              <a:rPr lang="en-GB" sz="1400" b="1">
                <a:solidFill>
                  <a:srgbClr val="479EDB"/>
                </a:solidFill>
                <a:latin typeface="Assistant" pitchFamily="2" charset="-79"/>
                <a:cs typeface="Assistant" pitchFamily="2" charset="-79"/>
              </a:rPr>
              <a:t>Lorem ipsum </a:t>
            </a:r>
            <a:r>
              <a:rPr lang="en-GB" sz="1400" b="1" err="1">
                <a:solidFill>
                  <a:srgbClr val="479EDB"/>
                </a:solidFill>
                <a:latin typeface="Assistant" pitchFamily="2" charset="-79"/>
                <a:cs typeface="Assistant" pitchFamily="2" charset="-79"/>
              </a:rPr>
              <a:t>dolor</a:t>
            </a:r>
            <a:endParaRPr lang="en-GB" sz="1400" b="1">
              <a:solidFill>
                <a:srgbClr val="479EDB"/>
              </a:solidFill>
              <a:latin typeface="Assistant" pitchFamily="2" charset="-79"/>
              <a:cs typeface="Assistant" pitchFamily="2" charset="-79"/>
            </a:endParaRPr>
          </a:p>
          <a:p>
            <a:pPr>
              <a:lnSpc>
                <a:spcPts val="2000"/>
              </a:lnSpc>
            </a:pPr>
            <a:r>
              <a:rPr lang="en-GB" sz="1400">
                <a:latin typeface="Assistant" pitchFamily="2" charset="-79"/>
                <a:cs typeface="Assistant" pitchFamily="2" charset="-79"/>
              </a:rPr>
              <a:t>Sit amet, </a:t>
            </a:r>
            <a:r>
              <a:rPr lang="en-GB" sz="1400" err="1">
                <a:latin typeface="Assistant" pitchFamily="2" charset="-79"/>
                <a:cs typeface="Assistant" pitchFamily="2" charset="-79"/>
              </a:rPr>
              <a:t>consectetuer</a:t>
            </a:r>
            <a:r>
              <a:rPr lang="en-GB" sz="1400">
                <a:latin typeface="Assistant" pitchFamily="2" charset="-79"/>
                <a:cs typeface="Assistant" pitchFamily="2" charset="-79"/>
              </a:rPr>
              <a:t> </a:t>
            </a:r>
            <a:r>
              <a:rPr lang="en-GB" sz="1400" err="1">
                <a:latin typeface="Assistant" pitchFamily="2" charset="-79"/>
                <a:cs typeface="Assistant" pitchFamily="2" charset="-79"/>
              </a:rPr>
              <a:t>adipiscing</a:t>
            </a:r>
            <a:r>
              <a:rPr lang="en-GB" sz="1400">
                <a:latin typeface="Assistant" pitchFamily="2" charset="-79"/>
                <a:cs typeface="Assistant" pitchFamily="2" charset="-79"/>
              </a:rPr>
              <a:t> </a:t>
            </a:r>
            <a:r>
              <a:rPr lang="en-GB" sz="1400" err="1">
                <a:latin typeface="Assistant" pitchFamily="2" charset="-79"/>
                <a:cs typeface="Assistant" pitchFamily="2" charset="-79"/>
              </a:rPr>
              <a:t>elit</a:t>
            </a:r>
            <a:r>
              <a:rPr lang="en-GB" sz="1400">
                <a:latin typeface="Assistant" pitchFamily="2" charset="-79"/>
                <a:cs typeface="Assistant" pitchFamily="2" charset="-79"/>
              </a:rPr>
              <a:t>, </a:t>
            </a:r>
            <a:r>
              <a:rPr lang="en-GB" sz="1400" err="1">
                <a:latin typeface="Assistant" pitchFamily="2" charset="-79"/>
                <a:cs typeface="Assistant" pitchFamily="2" charset="-79"/>
              </a:rPr>
              <a:t>sed</a:t>
            </a:r>
            <a:r>
              <a:rPr lang="en-GB" sz="1400">
                <a:latin typeface="Assistant" pitchFamily="2" charset="-79"/>
                <a:cs typeface="Assistant" pitchFamily="2" charset="-79"/>
              </a:rPr>
              <a:t> </a:t>
            </a:r>
            <a:r>
              <a:rPr lang="en-GB" sz="1400" err="1">
                <a:latin typeface="Assistant" pitchFamily="2" charset="-79"/>
                <a:cs typeface="Assistant" pitchFamily="2" charset="-79"/>
              </a:rPr>
              <a:t>diam</a:t>
            </a:r>
            <a:r>
              <a:rPr lang="en-GB" sz="1400">
                <a:latin typeface="Assistant" pitchFamily="2" charset="-79"/>
                <a:cs typeface="Assistant" pitchFamily="2" charset="-79"/>
              </a:rPr>
              <a:t> </a:t>
            </a:r>
            <a:r>
              <a:rPr lang="en-GB" sz="1400" err="1">
                <a:latin typeface="Assistant" pitchFamily="2" charset="-79"/>
                <a:cs typeface="Assistant" pitchFamily="2" charset="-79"/>
              </a:rPr>
              <a:t>nommy</a:t>
            </a:r>
            <a:r>
              <a:rPr lang="en-GB" sz="1400">
                <a:latin typeface="Assistant" pitchFamily="2" charset="-79"/>
                <a:cs typeface="Assistant" pitchFamily="2" charset="-79"/>
              </a:rPr>
              <a:t> </a:t>
            </a:r>
            <a:r>
              <a:rPr lang="en-GB" sz="1400" err="1">
                <a:latin typeface="Assistant" pitchFamily="2" charset="-79"/>
                <a:cs typeface="Assistant" pitchFamily="2" charset="-79"/>
              </a:rPr>
              <a:t>nibh</a:t>
            </a:r>
            <a:r>
              <a:rPr lang="en-GB" sz="1400">
                <a:latin typeface="Assistant" pitchFamily="2" charset="-79"/>
                <a:cs typeface="Assistant" pitchFamily="2" charset="-79"/>
              </a:rPr>
              <a:t> </a:t>
            </a:r>
            <a:r>
              <a:rPr lang="en-GB" sz="1400" err="1">
                <a:latin typeface="Assistant" pitchFamily="2" charset="-79"/>
                <a:cs typeface="Assistant" pitchFamily="2" charset="-79"/>
              </a:rPr>
              <a:t>euismod</a:t>
            </a:r>
            <a:r>
              <a:rPr lang="en-GB" sz="1400">
                <a:latin typeface="Assistant" pitchFamily="2" charset="-79"/>
                <a:cs typeface="Assistant" pitchFamily="2" charset="-79"/>
              </a:rPr>
              <a:t> </a:t>
            </a:r>
            <a:r>
              <a:rPr lang="en-GB" sz="1400" err="1">
                <a:latin typeface="Assistant" pitchFamily="2" charset="-79"/>
                <a:cs typeface="Assistant" pitchFamily="2" charset="-79"/>
              </a:rPr>
              <a:t>tincidunt</a:t>
            </a:r>
            <a:r>
              <a:rPr lang="en-GB" sz="1400">
                <a:latin typeface="Assistant" pitchFamily="2" charset="-79"/>
                <a:cs typeface="Assistant" pitchFamily="2" charset="-79"/>
              </a:rPr>
              <a:t> </a:t>
            </a:r>
            <a:r>
              <a:rPr lang="en-GB" sz="1400" err="1">
                <a:latin typeface="Assistant" pitchFamily="2" charset="-79"/>
                <a:cs typeface="Assistant" pitchFamily="2" charset="-79"/>
              </a:rPr>
              <a:t>ut</a:t>
            </a:r>
            <a:r>
              <a:rPr lang="en-GB" sz="1400">
                <a:latin typeface="Assistant" pitchFamily="2" charset="-79"/>
                <a:cs typeface="Assistant" pitchFamily="2" charset="-79"/>
              </a:rPr>
              <a:t> </a:t>
            </a:r>
            <a:r>
              <a:rPr lang="en-GB" sz="1400" err="1">
                <a:latin typeface="Assistant" pitchFamily="2" charset="-79"/>
                <a:cs typeface="Assistant" pitchFamily="2" charset="-79"/>
              </a:rPr>
              <a:t>laoreet</a:t>
            </a:r>
            <a:r>
              <a:rPr lang="en-GB" sz="1400">
                <a:latin typeface="Assistant" pitchFamily="2" charset="-79"/>
                <a:cs typeface="Assistant" pitchFamily="2" charset="-79"/>
              </a:rPr>
              <a:t> dolore magna </a:t>
            </a:r>
            <a:r>
              <a:rPr lang="en-GB" sz="1400" err="1">
                <a:latin typeface="Assistant" pitchFamily="2" charset="-79"/>
                <a:cs typeface="Assistant" pitchFamily="2" charset="-79"/>
              </a:rPr>
              <a:t>aliquam</a:t>
            </a:r>
            <a:r>
              <a:rPr lang="en-GB" sz="1400">
                <a:latin typeface="Assistant" pitchFamily="2" charset="-79"/>
                <a:cs typeface="Assistant" pitchFamily="2" charset="-79"/>
              </a:rPr>
              <a:t> </a:t>
            </a:r>
            <a:r>
              <a:rPr lang="en-GB" sz="1400" err="1">
                <a:latin typeface="Assistant" pitchFamily="2" charset="-79"/>
                <a:cs typeface="Assistant" pitchFamily="2" charset="-79"/>
              </a:rPr>
              <a:t>volutpat</a:t>
            </a:r>
            <a:r>
              <a:rPr lang="en-GB" sz="1400">
                <a:latin typeface="Assistant" pitchFamily="2" charset="-79"/>
                <a:cs typeface="Assistant" pitchFamily="2" charset="-79"/>
              </a:rPr>
              <a:t>. </a:t>
            </a:r>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Klikken om de tekststijl van het model te bewerken</a:t>
            </a:r>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7" name="Tekstvak 10">
            <a:extLst>
              <a:ext uri="{FF2B5EF4-FFF2-40B4-BE49-F238E27FC236}">
                <a16:creationId xmlns:a16="http://schemas.microsoft.com/office/drawing/2014/main" id="{2361BA08-5D63-425D-AF01-964BF01C0FC9}"/>
              </a:ext>
            </a:extLst>
          </p:cNvPr>
          <p:cNvSpPr txBox="1"/>
          <p:nvPr userDrawn="1"/>
        </p:nvSpPr>
        <p:spPr>
          <a:xfrm>
            <a:off x="7425549" y="2126754"/>
            <a:ext cx="3701797" cy="2800767"/>
          </a:xfrm>
          <a:prstGeom prst="rect">
            <a:avLst/>
          </a:prstGeom>
          <a:noFill/>
        </p:spPr>
        <p:txBody>
          <a:bodyPr wrap="square" rtlCol="0">
            <a:spAutoFit/>
          </a:bodyPr>
          <a:lstStyle/>
          <a:p>
            <a:r>
              <a:rPr lang="nl-NL" sz="1600" b="1" err="1">
                <a:latin typeface="Assistant" pitchFamily="2" charset="-79"/>
                <a:cs typeface="Assistant" pitchFamily="2" charset="-79"/>
              </a:rPr>
              <a:t>Principal</a:t>
            </a:r>
            <a:r>
              <a:rPr lang="nl-NL" sz="1600" b="1">
                <a:latin typeface="Assistant" pitchFamily="2" charset="-79"/>
                <a:cs typeface="Assistant" pitchFamily="2" charset="-79"/>
              </a:rPr>
              <a:t> investigator</a:t>
            </a:r>
          </a:p>
          <a:p>
            <a:r>
              <a:rPr lang="nl-NL" sz="1600">
                <a:latin typeface="Assistant" pitchFamily="2" charset="-79"/>
                <a:cs typeface="Assistant" pitchFamily="2" charset="-79"/>
              </a:rPr>
              <a:t>Name</a:t>
            </a:r>
          </a:p>
          <a:p>
            <a:r>
              <a:rPr lang="nl-NL" sz="1600" err="1">
                <a:latin typeface="Assistant" pitchFamily="2" charset="-79"/>
                <a:cs typeface="Assistant" pitchFamily="2" charset="-79"/>
              </a:rPr>
              <a:t>Affiliation</a:t>
            </a:r>
            <a:endParaRPr lang="nl-NL" sz="1600">
              <a:latin typeface="Assistant" pitchFamily="2" charset="-79"/>
              <a:cs typeface="Assistant" pitchFamily="2" charset="-79"/>
            </a:endParaRPr>
          </a:p>
          <a:p>
            <a:endParaRPr lang="nl-NL" sz="1600">
              <a:latin typeface="Assistant" pitchFamily="2" charset="-79"/>
              <a:cs typeface="Assistant" pitchFamily="2" charset="-79"/>
            </a:endParaRPr>
          </a:p>
          <a:p>
            <a:r>
              <a:rPr lang="nl-NL" sz="1600" b="1" err="1">
                <a:latin typeface="Assistant" pitchFamily="2" charset="-79"/>
                <a:cs typeface="Assistant" pitchFamily="2" charset="-79"/>
              </a:rPr>
              <a:t>eScience</a:t>
            </a:r>
            <a:r>
              <a:rPr lang="nl-NL" sz="1600" b="1">
                <a:latin typeface="Assistant" pitchFamily="2" charset="-79"/>
                <a:cs typeface="Assistant" pitchFamily="2" charset="-79"/>
              </a:rPr>
              <a:t> Research </a:t>
            </a:r>
            <a:r>
              <a:rPr lang="nl-NL" sz="1600" b="1" err="1">
                <a:latin typeface="Assistant" pitchFamily="2" charset="-79"/>
                <a:cs typeface="Assistant" pitchFamily="2" charset="-79"/>
              </a:rPr>
              <a:t>Coordinator</a:t>
            </a:r>
            <a:endParaRPr lang="nl-NL" sz="1600" b="1">
              <a:latin typeface="Assistant" pitchFamily="2" charset="-79"/>
              <a:cs typeface="Assistant" pitchFamily="2" charset="-79"/>
            </a:endParaRPr>
          </a:p>
          <a:p>
            <a:r>
              <a:rPr lang="nl-NL" sz="1600">
                <a:latin typeface="Assistant" pitchFamily="2" charset="-79"/>
                <a:cs typeface="Assistant" pitchFamily="2" charset="-79"/>
              </a:rPr>
              <a:t>Name</a:t>
            </a:r>
          </a:p>
          <a:p>
            <a:endParaRPr lang="nl-NL" sz="1600">
              <a:latin typeface="Assistant" pitchFamily="2" charset="-79"/>
              <a:cs typeface="Assistant" pitchFamily="2" charset="-79"/>
            </a:endParaRPr>
          </a:p>
          <a:p>
            <a:r>
              <a:rPr lang="nl-NL" sz="1600" b="1" err="1">
                <a:latin typeface="Assistant" pitchFamily="2" charset="-79"/>
                <a:cs typeface="Assistant" pitchFamily="2" charset="-79"/>
              </a:rPr>
              <a:t>eScience</a:t>
            </a:r>
            <a:endParaRPr lang="nl-NL" sz="1600" b="1">
              <a:latin typeface="Assistant" pitchFamily="2" charset="-79"/>
              <a:cs typeface="Assistant" pitchFamily="2" charset="-79"/>
            </a:endParaRPr>
          </a:p>
          <a:p>
            <a:r>
              <a:rPr lang="nl-NL" sz="1600">
                <a:latin typeface="Assistant" pitchFamily="2" charset="-79"/>
                <a:cs typeface="Assistant" pitchFamily="2" charset="-79"/>
              </a:rPr>
              <a:t>Name</a:t>
            </a:r>
          </a:p>
          <a:p>
            <a:r>
              <a:rPr lang="nl-NL" sz="1600">
                <a:latin typeface="Assistant" pitchFamily="2" charset="-79"/>
                <a:cs typeface="Assistant" pitchFamily="2" charset="-79"/>
              </a:rPr>
              <a:t>Name</a:t>
            </a:r>
          </a:p>
          <a:p>
            <a:r>
              <a:rPr lang="nl-NL" sz="1600">
                <a:latin typeface="Assistant" pitchFamily="2" charset="-79"/>
                <a:cs typeface="Assistant" pitchFamily="2" charset="-79"/>
              </a:rPr>
              <a:t>Name</a:t>
            </a:r>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7" name="Tekstvak 10">
            <a:extLst>
              <a:ext uri="{FF2B5EF4-FFF2-40B4-BE49-F238E27FC236}">
                <a16:creationId xmlns:a16="http://schemas.microsoft.com/office/drawing/2014/main" id="{2361BA08-5D63-425D-AF01-964BF01C0FC9}"/>
              </a:ext>
            </a:extLst>
          </p:cNvPr>
          <p:cNvSpPr txBox="1"/>
          <p:nvPr userDrawn="1"/>
        </p:nvSpPr>
        <p:spPr>
          <a:xfrm>
            <a:off x="7425549" y="2126754"/>
            <a:ext cx="3701797" cy="2800767"/>
          </a:xfrm>
          <a:prstGeom prst="rect">
            <a:avLst/>
          </a:prstGeom>
          <a:noFill/>
        </p:spPr>
        <p:txBody>
          <a:bodyPr wrap="square" rtlCol="0">
            <a:spAutoFit/>
          </a:bodyPr>
          <a:lstStyle/>
          <a:p>
            <a:r>
              <a:rPr lang="nl-NL" sz="1600" b="1" err="1">
                <a:latin typeface="Assistant" pitchFamily="2" charset="-79"/>
                <a:cs typeface="Assistant" pitchFamily="2" charset="-79"/>
              </a:rPr>
              <a:t>Principal</a:t>
            </a:r>
            <a:r>
              <a:rPr lang="nl-NL" sz="1600" b="1">
                <a:latin typeface="Assistant" pitchFamily="2" charset="-79"/>
                <a:cs typeface="Assistant" pitchFamily="2" charset="-79"/>
              </a:rPr>
              <a:t> investigator</a:t>
            </a:r>
          </a:p>
          <a:p>
            <a:r>
              <a:rPr lang="nl-NL" sz="1600">
                <a:latin typeface="Assistant" pitchFamily="2" charset="-79"/>
                <a:cs typeface="Assistant" pitchFamily="2" charset="-79"/>
              </a:rPr>
              <a:t>Name</a:t>
            </a:r>
          </a:p>
          <a:p>
            <a:r>
              <a:rPr lang="nl-NL" sz="1600" err="1">
                <a:latin typeface="Assistant" pitchFamily="2" charset="-79"/>
                <a:cs typeface="Assistant" pitchFamily="2" charset="-79"/>
              </a:rPr>
              <a:t>Affiliation</a:t>
            </a:r>
            <a:endParaRPr lang="nl-NL" sz="1600">
              <a:latin typeface="Assistant" pitchFamily="2" charset="-79"/>
              <a:cs typeface="Assistant" pitchFamily="2" charset="-79"/>
            </a:endParaRPr>
          </a:p>
          <a:p>
            <a:endParaRPr lang="nl-NL" sz="1600">
              <a:latin typeface="Assistant" pitchFamily="2" charset="-79"/>
              <a:cs typeface="Assistant" pitchFamily="2" charset="-79"/>
            </a:endParaRPr>
          </a:p>
          <a:p>
            <a:r>
              <a:rPr lang="nl-NL" sz="1600" b="1" err="1">
                <a:latin typeface="Assistant" pitchFamily="2" charset="-79"/>
                <a:cs typeface="Assistant" pitchFamily="2" charset="-79"/>
              </a:rPr>
              <a:t>eScience</a:t>
            </a:r>
            <a:r>
              <a:rPr lang="nl-NL" sz="1600" b="1">
                <a:latin typeface="Assistant" pitchFamily="2" charset="-79"/>
                <a:cs typeface="Assistant" pitchFamily="2" charset="-79"/>
              </a:rPr>
              <a:t> Research </a:t>
            </a:r>
            <a:r>
              <a:rPr lang="nl-NL" sz="1600" b="1" err="1">
                <a:latin typeface="Assistant" pitchFamily="2" charset="-79"/>
                <a:cs typeface="Assistant" pitchFamily="2" charset="-79"/>
              </a:rPr>
              <a:t>Coordinator</a:t>
            </a:r>
            <a:endParaRPr lang="nl-NL" sz="1600" b="1">
              <a:latin typeface="Assistant" pitchFamily="2" charset="-79"/>
              <a:cs typeface="Assistant" pitchFamily="2" charset="-79"/>
            </a:endParaRPr>
          </a:p>
          <a:p>
            <a:r>
              <a:rPr lang="nl-NL" sz="1600">
                <a:latin typeface="Assistant" pitchFamily="2" charset="-79"/>
                <a:cs typeface="Assistant" pitchFamily="2" charset="-79"/>
              </a:rPr>
              <a:t>Name</a:t>
            </a:r>
          </a:p>
          <a:p>
            <a:endParaRPr lang="nl-NL" sz="1600">
              <a:latin typeface="Assistant" pitchFamily="2" charset="-79"/>
              <a:cs typeface="Assistant" pitchFamily="2" charset="-79"/>
            </a:endParaRPr>
          </a:p>
          <a:p>
            <a:r>
              <a:rPr lang="nl-NL" sz="1600" b="1" err="1">
                <a:latin typeface="Assistant" pitchFamily="2" charset="-79"/>
                <a:cs typeface="Assistant" pitchFamily="2" charset="-79"/>
              </a:rPr>
              <a:t>eScience</a:t>
            </a:r>
            <a:endParaRPr lang="nl-NL" sz="1600" b="1">
              <a:latin typeface="Assistant" pitchFamily="2" charset="-79"/>
              <a:cs typeface="Assistant" pitchFamily="2" charset="-79"/>
            </a:endParaRPr>
          </a:p>
          <a:p>
            <a:r>
              <a:rPr lang="nl-NL" sz="1600">
                <a:latin typeface="Assistant" pitchFamily="2" charset="-79"/>
                <a:cs typeface="Assistant" pitchFamily="2" charset="-79"/>
              </a:rPr>
              <a:t>Name</a:t>
            </a:r>
          </a:p>
          <a:p>
            <a:r>
              <a:rPr lang="nl-NL" sz="1600">
                <a:latin typeface="Assistant" pitchFamily="2" charset="-79"/>
                <a:cs typeface="Assistant" pitchFamily="2" charset="-79"/>
              </a:rPr>
              <a:t>Name</a:t>
            </a:r>
          </a:p>
          <a:p>
            <a:r>
              <a:rPr lang="nl-NL" sz="1600">
                <a:latin typeface="Assistant" pitchFamily="2" charset="-79"/>
                <a:cs typeface="Assistant" pitchFamily="2" charset="-79"/>
              </a:rPr>
              <a:t>Name</a:t>
            </a:r>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Ovaal 1">
            <a:extLst>
              <a:ext uri="{FF2B5EF4-FFF2-40B4-BE49-F238E27FC236}">
                <a16:creationId xmlns:a16="http://schemas.microsoft.com/office/drawing/2014/main" id="{5CC9E004-97E0-4615-A14A-133AC6C39587}"/>
              </a:ext>
            </a:extLst>
          </p:cNvPr>
          <p:cNvSpPr/>
          <p:nvPr userDrawn="1"/>
        </p:nvSpPr>
        <p:spPr>
          <a:xfrm>
            <a:off x="6635098" y="4112371"/>
            <a:ext cx="1169959" cy="1169959"/>
          </a:xfrm>
          <a:prstGeom prst="ellipse">
            <a:avLst/>
          </a:prstGeom>
          <a:blipFill dpi="0" rotWithShape="1">
            <a:blip r:embed="rId3"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2">
            <a:extLst>
              <a:ext uri="{FF2B5EF4-FFF2-40B4-BE49-F238E27FC236}">
                <a16:creationId xmlns:a16="http://schemas.microsoft.com/office/drawing/2014/main" id="{E097A287-6819-46EF-A4A1-E5978F20F448}"/>
              </a:ext>
            </a:extLst>
          </p:cNvPr>
          <p:cNvSpPr txBox="1"/>
          <p:nvPr userDrawn="1"/>
        </p:nvSpPr>
        <p:spPr>
          <a:xfrm>
            <a:off x="6482698" y="3626536"/>
            <a:ext cx="2672188" cy="461665"/>
          </a:xfrm>
          <a:prstGeom prst="rect">
            <a:avLst/>
          </a:prstGeom>
          <a:noFill/>
        </p:spPr>
        <p:txBody>
          <a:bodyPr wrap="square" rtlCol="0">
            <a:spAutoFit/>
          </a:bodyPr>
          <a:lstStyle/>
          <a:p>
            <a:r>
              <a:rPr lang="nl-NL" sz="2400" b="1">
                <a:latin typeface="Assistant" pitchFamily="2" charset="-79"/>
                <a:cs typeface="Assistant" pitchFamily="2" charset="-79"/>
              </a:rPr>
              <a:t>Contact person</a:t>
            </a:r>
          </a:p>
        </p:txBody>
      </p:sp>
      <p:sp>
        <p:nvSpPr>
          <p:cNvPr id="10" name="Tekstvak 10">
            <a:extLst>
              <a:ext uri="{FF2B5EF4-FFF2-40B4-BE49-F238E27FC236}">
                <a16:creationId xmlns:a16="http://schemas.microsoft.com/office/drawing/2014/main" id="{434E4565-08BA-4536-9BBF-2A2765E921E8}"/>
              </a:ext>
            </a:extLst>
          </p:cNvPr>
          <p:cNvSpPr txBox="1"/>
          <p:nvPr userDrawn="1"/>
        </p:nvSpPr>
        <p:spPr>
          <a:xfrm>
            <a:off x="7848146" y="4349419"/>
            <a:ext cx="2076313" cy="338554"/>
          </a:xfrm>
          <a:prstGeom prst="rect">
            <a:avLst/>
          </a:prstGeom>
          <a:noFill/>
        </p:spPr>
        <p:txBody>
          <a:bodyPr wrap="square" rtlCol="0">
            <a:spAutoFit/>
          </a:bodyPr>
          <a:lstStyle/>
          <a:p>
            <a:r>
              <a:rPr lang="nl-NL" sz="1600">
                <a:latin typeface="Assistant" pitchFamily="2" charset="-79"/>
                <a:cs typeface="Assistant" pitchFamily="2" charset="-79"/>
              </a:rPr>
              <a:t>Name of person</a:t>
            </a:r>
          </a:p>
        </p:txBody>
      </p:sp>
      <p:sp>
        <p:nvSpPr>
          <p:cNvPr id="11" name="Tekstvak 11">
            <a:extLst>
              <a:ext uri="{FF2B5EF4-FFF2-40B4-BE49-F238E27FC236}">
                <a16:creationId xmlns:a16="http://schemas.microsoft.com/office/drawing/2014/main" id="{C94B086D-54B9-4094-9C40-9363E370174F}"/>
              </a:ext>
            </a:extLst>
          </p:cNvPr>
          <p:cNvSpPr txBox="1"/>
          <p:nvPr userDrawn="1"/>
        </p:nvSpPr>
        <p:spPr>
          <a:xfrm>
            <a:off x="7848145" y="4650977"/>
            <a:ext cx="2076313" cy="338554"/>
          </a:xfrm>
          <a:prstGeom prst="rect">
            <a:avLst/>
          </a:prstGeom>
          <a:noFill/>
        </p:spPr>
        <p:txBody>
          <a:bodyPr wrap="square" rtlCol="0">
            <a:spAutoFit/>
          </a:bodyPr>
          <a:lstStyle/>
          <a:p>
            <a:r>
              <a:rPr lang="nl-NL" sz="1600" err="1">
                <a:latin typeface="Assistant" pitchFamily="2" charset="-79"/>
                <a:cs typeface="Assistant" pitchFamily="2" charset="-79"/>
              </a:rPr>
              <a:t>Organisation</a:t>
            </a:r>
            <a:endParaRPr lang="nl-NL" sz="1600">
              <a:latin typeface="Assistant" pitchFamily="2" charset="-79"/>
              <a:cs typeface="Assistant" pitchFamily="2" charset="-79"/>
            </a:endParaRPr>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6/14/23</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p:txBody>
          <a:bodyPr/>
          <a:lstStyle/>
          <a:p>
            <a:r>
              <a:rPr lang="en-US" sz="4000" dirty="0"/>
              <a:t>Introduction to git and GitLab</a:t>
            </a:r>
            <a:endParaRPr lang="nl-NL" sz="4000" dirty="0"/>
          </a:p>
        </p:txBody>
      </p:sp>
      <p:sp>
        <p:nvSpPr>
          <p:cNvPr id="4" name="Oval 3">
            <a:extLst>
              <a:ext uri="{FF2B5EF4-FFF2-40B4-BE49-F238E27FC236}">
                <a16:creationId xmlns:a16="http://schemas.microsoft.com/office/drawing/2014/main" id="{19A8FB24-66F2-CD40-9110-29C998D07826}"/>
              </a:ext>
            </a:extLst>
          </p:cNvPr>
          <p:cNvSpPr/>
          <p:nvPr/>
        </p:nvSpPr>
        <p:spPr>
          <a:xfrm>
            <a:off x="504202" y="1632247"/>
            <a:ext cx="153824" cy="1623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5" name="Oval 4">
            <a:extLst>
              <a:ext uri="{FF2B5EF4-FFF2-40B4-BE49-F238E27FC236}">
                <a16:creationId xmlns:a16="http://schemas.microsoft.com/office/drawing/2014/main" id="{3F00A9F4-098C-B844-A44E-8570C2B0B49A}"/>
              </a:ext>
            </a:extLst>
          </p:cNvPr>
          <p:cNvSpPr/>
          <p:nvPr/>
        </p:nvSpPr>
        <p:spPr>
          <a:xfrm>
            <a:off x="1370176" y="1632247"/>
            <a:ext cx="153824" cy="1623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6" name="Arc 5">
            <a:extLst>
              <a:ext uri="{FF2B5EF4-FFF2-40B4-BE49-F238E27FC236}">
                <a16:creationId xmlns:a16="http://schemas.microsoft.com/office/drawing/2014/main" id="{5F81B410-429E-894E-A0FB-828F5310072B}"/>
              </a:ext>
            </a:extLst>
          </p:cNvPr>
          <p:cNvSpPr/>
          <p:nvPr/>
        </p:nvSpPr>
        <p:spPr>
          <a:xfrm flipV="1">
            <a:off x="-465746" y="2143760"/>
            <a:ext cx="2093719" cy="321322"/>
          </a:xfrm>
          <a:prstGeom prst="arc">
            <a:avLst/>
          </a:prstGeom>
          <a:ln w="571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NL" dirty="0"/>
          </a:p>
        </p:txBody>
      </p:sp>
      <p:sp>
        <p:nvSpPr>
          <p:cNvPr id="7" name="Oval 6">
            <a:extLst>
              <a:ext uri="{FF2B5EF4-FFF2-40B4-BE49-F238E27FC236}">
                <a16:creationId xmlns:a16="http://schemas.microsoft.com/office/drawing/2014/main" id="{C7EE7ED9-66EF-8046-8053-D97D5CF4BB1D}"/>
              </a:ext>
            </a:extLst>
          </p:cNvPr>
          <p:cNvSpPr/>
          <p:nvPr/>
        </p:nvSpPr>
        <p:spPr>
          <a:xfrm>
            <a:off x="1442815" y="5095430"/>
            <a:ext cx="153824" cy="1623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8" name="Oval 7">
            <a:extLst>
              <a:ext uri="{FF2B5EF4-FFF2-40B4-BE49-F238E27FC236}">
                <a16:creationId xmlns:a16="http://schemas.microsoft.com/office/drawing/2014/main" id="{36D93F0C-C716-1349-9682-ED2E57485DED}"/>
              </a:ext>
            </a:extLst>
          </p:cNvPr>
          <p:cNvSpPr/>
          <p:nvPr/>
        </p:nvSpPr>
        <p:spPr>
          <a:xfrm>
            <a:off x="2308789" y="5095430"/>
            <a:ext cx="153824" cy="1623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9" name="Oval 8">
            <a:extLst>
              <a:ext uri="{FF2B5EF4-FFF2-40B4-BE49-F238E27FC236}">
                <a16:creationId xmlns:a16="http://schemas.microsoft.com/office/drawing/2014/main" id="{44F7B7EC-4AA0-0B48-965F-F4ADAE9F72B7}"/>
              </a:ext>
            </a:extLst>
          </p:cNvPr>
          <p:cNvSpPr/>
          <p:nvPr/>
        </p:nvSpPr>
        <p:spPr>
          <a:xfrm>
            <a:off x="10675121" y="3613447"/>
            <a:ext cx="153824" cy="1623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0" name="Oval 9">
            <a:extLst>
              <a:ext uri="{FF2B5EF4-FFF2-40B4-BE49-F238E27FC236}">
                <a16:creationId xmlns:a16="http://schemas.microsoft.com/office/drawing/2014/main" id="{C0870A7B-5DBC-A547-9A36-324332D28E9D}"/>
              </a:ext>
            </a:extLst>
          </p:cNvPr>
          <p:cNvSpPr/>
          <p:nvPr/>
        </p:nvSpPr>
        <p:spPr>
          <a:xfrm>
            <a:off x="11541095" y="3613447"/>
            <a:ext cx="153824" cy="16237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1" name="Oval 10">
            <a:extLst>
              <a:ext uri="{FF2B5EF4-FFF2-40B4-BE49-F238E27FC236}">
                <a16:creationId xmlns:a16="http://schemas.microsoft.com/office/drawing/2014/main" id="{21038733-6188-C44A-9CC4-C165A201C98C}"/>
              </a:ext>
            </a:extLst>
          </p:cNvPr>
          <p:cNvSpPr/>
          <p:nvPr/>
        </p:nvSpPr>
        <p:spPr>
          <a:xfrm>
            <a:off x="10950723" y="2972512"/>
            <a:ext cx="475004" cy="34325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2" name="Arc 11">
            <a:extLst>
              <a:ext uri="{FF2B5EF4-FFF2-40B4-BE49-F238E27FC236}">
                <a16:creationId xmlns:a16="http://schemas.microsoft.com/office/drawing/2014/main" id="{A822BE84-7C03-3D4D-9904-FFA71EECD481}"/>
              </a:ext>
            </a:extLst>
          </p:cNvPr>
          <p:cNvSpPr/>
          <p:nvPr/>
        </p:nvSpPr>
        <p:spPr>
          <a:xfrm flipV="1">
            <a:off x="395955" y="6372504"/>
            <a:ext cx="2093719" cy="321322"/>
          </a:xfrm>
          <a:prstGeom prst="arc">
            <a:avLst/>
          </a:prstGeom>
          <a:ln w="571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NL" dirty="0"/>
          </a:p>
        </p:txBody>
      </p:sp>
      <p:sp>
        <p:nvSpPr>
          <p:cNvPr id="14" name="Subtitle 13">
            <a:extLst>
              <a:ext uri="{FF2B5EF4-FFF2-40B4-BE49-F238E27FC236}">
                <a16:creationId xmlns:a16="http://schemas.microsoft.com/office/drawing/2014/main" id="{98C3C173-C87A-664D-8DF3-9DDC5E646B98}"/>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89151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8F2C-E004-6943-8BDE-271D6BE48BB3}"/>
              </a:ext>
            </a:extLst>
          </p:cNvPr>
          <p:cNvSpPr>
            <a:spLocks noGrp="1"/>
          </p:cNvSpPr>
          <p:nvPr>
            <p:ph type="title"/>
          </p:nvPr>
        </p:nvSpPr>
        <p:spPr/>
        <p:txBody>
          <a:bodyPr/>
          <a:lstStyle/>
          <a:p>
            <a:r>
              <a:rPr lang="en-NL" dirty="0"/>
              <a:t>Key points</a:t>
            </a:r>
          </a:p>
        </p:txBody>
      </p:sp>
      <p:sp>
        <p:nvSpPr>
          <p:cNvPr id="3" name="Content Placeholder 2">
            <a:extLst>
              <a:ext uri="{FF2B5EF4-FFF2-40B4-BE49-F238E27FC236}">
                <a16:creationId xmlns:a16="http://schemas.microsoft.com/office/drawing/2014/main" id="{45208728-EE4B-2E4D-8730-4DA931462BBC}"/>
              </a:ext>
            </a:extLst>
          </p:cNvPr>
          <p:cNvSpPr>
            <a:spLocks noGrp="1"/>
          </p:cNvSpPr>
          <p:nvPr>
            <p:ph idx="1"/>
          </p:nvPr>
        </p:nvSpPr>
        <p:spPr/>
        <p:txBody>
          <a:bodyPr/>
          <a:lstStyle/>
          <a:p>
            <a:r>
              <a:rPr lang="en-GB" dirty="0"/>
              <a:t>Version control is like an unlimited ‘undo’. (think of a time machine)</a:t>
            </a:r>
          </a:p>
          <a:p>
            <a:r>
              <a:rPr lang="en-GB" dirty="0"/>
              <a:t>Version control also allows many people to work in parallel. (think of a tree)</a:t>
            </a:r>
          </a:p>
        </p:txBody>
      </p:sp>
    </p:spTree>
    <p:extLst>
      <p:ext uri="{BB962C8B-B14F-4D97-AF65-F5344CB8AC3E}">
        <p14:creationId xmlns:p14="http://schemas.microsoft.com/office/powerpoint/2010/main" val="264939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B33E-578E-6D4E-A561-BEDC74DF216C}"/>
              </a:ext>
            </a:extLst>
          </p:cNvPr>
          <p:cNvSpPr>
            <a:spLocks noGrp="1"/>
          </p:cNvSpPr>
          <p:nvPr>
            <p:ph type="title"/>
          </p:nvPr>
        </p:nvSpPr>
        <p:spPr/>
        <p:txBody>
          <a:bodyPr/>
          <a:lstStyle/>
          <a:p>
            <a:r>
              <a:rPr lang="en-NL" sz="3600" dirty="0"/>
              <a:t>Wolfman and Dracula are investigating if it is possible to send a planetary lander to Mars</a:t>
            </a:r>
          </a:p>
        </p:txBody>
      </p:sp>
      <p:sp>
        <p:nvSpPr>
          <p:cNvPr id="3" name="Content Placeholder 2">
            <a:extLst>
              <a:ext uri="{FF2B5EF4-FFF2-40B4-BE49-F238E27FC236}">
                <a16:creationId xmlns:a16="http://schemas.microsoft.com/office/drawing/2014/main" id="{18C01185-BF86-CF4D-9DB0-4C7EB2F01B1B}"/>
              </a:ext>
            </a:extLst>
          </p:cNvPr>
          <p:cNvSpPr>
            <a:spLocks noGrp="1"/>
          </p:cNvSpPr>
          <p:nvPr>
            <p:ph idx="1"/>
          </p:nvPr>
        </p:nvSpPr>
        <p:spPr/>
        <p:txBody>
          <a:bodyPr/>
          <a:lstStyle/>
          <a:p>
            <a:endParaRPr lang="en-NL"/>
          </a:p>
        </p:txBody>
      </p:sp>
      <p:pic>
        <p:nvPicPr>
          <p:cNvPr id="1026" name="Picture 2" descr="motivatingexample">
            <a:extLst>
              <a:ext uri="{FF2B5EF4-FFF2-40B4-BE49-F238E27FC236}">
                <a16:creationId xmlns:a16="http://schemas.microsoft.com/office/drawing/2014/main" id="{D9B85FD4-90D7-264C-8944-E943C986E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50" y="1825625"/>
            <a:ext cx="9793574" cy="454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604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6F16-0D51-9644-9116-CC3BE4F293D7}"/>
              </a:ext>
            </a:extLst>
          </p:cNvPr>
          <p:cNvSpPr>
            <a:spLocks noGrp="1"/>
          </p:cNvSpPr>
          <p:nvPr>
            <p:ph type="title"/>
          </p:nvPr>
        </p:nvSpPr>
        <p:spPr/>
        <p:txBody>
          <a:bodyPr/>
          <a:lstStyle/>
          <a:p>
            <a:endParaRPr lang="en-NL"/>
          </a:p>
        </p:txBody>
      </p:sp>
      <p:sp>
        <p:nvSpPr>
          <p:cNvPr id="4" name="AutoShape 2" descr="The Git Staging Area">
            <a:extLst>
              <a:ext uri="{FF2B5EF4-FFF2-40B4-BE49-F238E27FC236}">
                <a16:creationId xmlns:a16="http://schemas.microsoft.com/office/drawing/2014/main" id="{AF718BB6-309A-AB4E-BF76-8BF01A26C5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6" name="Content Placeholder 5">
            <a:extLst>
              <a:ext uri="{FF2B5EF4-FFF2-40B4-BE49-F238E27FC236}">
                <a16:creationId xmlns:a16="http://schemas.microsoft.com/office/drawing/2014/main" id="{D2A29883-3465-834F-96AA-AA5E13EEDE63}"/>
              </a:ext>
            </a:extLst>
          </p:cNvPr>
          <p:cNvPicPr>
            <a:picLocks noGrp="1" noChangeAspect="1"/>
          </p:cNvPicPr>
          <p:nvPr>
            <p:ph idx="1"/>
          </p:nvPr>
        </p:nvPicPr>
        <p:blipFill>
          <a:blip r:embed="rId2"/>
          <a:stretch>
            <a:fillRect/>
          </a:stretch>
        </p:blipFill>
        <p:spPr>
          <a:xfrm>
            <a:off x="1229193" y="2464593"/>
            <a:ext cx="8905407" cy="3388535"/>
          </a:xfrm>
          <a:prstGeom prst="rect">
            <a:avLst/>
          </a:prstGeom>
        </p:spPr>
      </p:pic>
    </p:spTree>
    <p:extLst>
      <p:ext uri="{BB962C8B-B14F-4D97-AF65-F5344CB8AC3E}">
        <p14:creationId xmlns:p14="http://schemas.microsoft.com/office/powerpoint/2010/main" val="302800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D034-C0E5-3F4D-8ADA-F2239B40DF69}"/>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B8C4006-C394-E544-BC45-029DEC2B26F1}"/>
              </a:ext>
            </a:extLst>
          </p:cNvPr>
          <p:cNvSpPr>
            <a:spLocks noGrp="1"/>
          </p:cNvSpPr>
          <p:nvPr>
            <p:ph idx="1"/>
          </p:nvPr>
        </p:nvSpPr>
        <p:spPr/>
        <p:txBody>
          <a:bodyPr/>
          <a:lstStyle/>
          <a:p>
            <a:endParaRPr lang="en-NL"/>
          </a:p>
        </p:txBody>
      </p:sp>
      <p:sp>
        <p:nvSpPr>
          <p:cNvPr id="4" name="AutoShape 2" descr="The Git Commit Workflow">
            <a:extLst>
              <a:ext uri="{FF2B5EF4-FFF2-40B4-BE49-F238E27FC236}">
                <a16:creationId xmlns:a16="http://schemas.microsoft.com/office/drawing/2014/main" id="{915A9CCD-248D-0141-B808-11F77B4D2F9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5" name="Picture 4">
            <a:extLst>
              <a:ext uri="{FF2B5EF4-FFF2-40B4-BE49-F238E27FC236}">
                <a16:creationId xmlns:a16="http://schemas.microsoft.com/office/drawing/2014/main" id="{A4ABDBF1-E102-8045-9C20-D0F554044C7E}"/>
              </a:ext>
            </a:extLst>
          </p:cNvPr>
          <p:cNvPicPr>
            <a:picLocks noChangeAspect="1"/>
          </p:cNvPicPr>
          <p:nvPr/>
        </p:nvPicPr>
        <p:blipFill>
          <a:blip r:embed="rId2"/>
          <a:stretch>
            <a:fillRect/>
          </a:stretch>
        </p:blipFill>
        <p:spPr>
          <a:xfrm>
            <a:off x="1346161" y="1066799"/>
            <a:ext cx="8832889" cy="5110163"/>
          </a:xfrm>
          <a:prstGeom prst="rect">
            <a:avLst/>
          </a:prstGeom>
        </p:spPr>
      </p:pic>
    </p:spTree>
    <p:extLst>
      <p:ext uri="{BB962C8B-B14F-4D97-AF65-F5344CB8AC3E}">
        <p14:creationId xmlns:p14="http://schemas.microsoft.com/office/powerpoint/2010/main" val="289542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1580E-B5C4-204D-B397-29A127F0D970}"/>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676DB7AD-1555-F54E-B79E-6CD0E8D2D40A}"/>
              </a:ext>
            </a:extLst>
          </p:cNvPr>
          <p:cNvSpPr>
            <a:spLocks noGrp="1"/>
          </p:cNvSpPr>
          <p:nvPr>
            <p:ph idx="1"/>
          </p:nvPr>
        </p:nvSpPr>
        <p:spPr/>
        <p:txBody>
          <a:bodyPr/>
          <a:lstStyle/>
          <a:p>
            <a:pPr marL="0" indent="0">
              <a:buNone/>
            </a:pPr>
            <a:r>
              <a:rPr lang="en-GB" dirty="0"/>
              <a:t>How do you work on your (software) projects? How do you save intermediate results? How do you backup your (software) projects?</a:t>
            </a:r>
            <a:endParaRPr lang="en-NL" dirty="0"/>
          </a:p>
        </p:txBody>
      </p:sp>
    </p:spTree>
    <p:extLst>
      <p:ext uri="{BB962C8B-B14F-4D97-AF65-F5344CB8AC3E}">
        <p14:creationId xmlns:p14="http://schemas.microsoft.com/office/powerpoint/2010/main" val="39646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D681-45F7-AD43-993C-36A4E7AF3975}"/>
              </a:ext>
            </a:extLst>
          </p:cNvPr>
          <p:cNvSpPr>
            <a:spLocks noGrp="1"/>
          </p:cNvSpPr>
          <p:nvPr>
            <p:ph type="title"/>
          </p:nvPr>
        </p:nvSpPr>
        <p:spPr>
          <a:xfrm>
            <a:off x="838200" y="429959"/>
            <a:ext cx="10515600" cy="1325563"/>
          </a:xfrm>
        </p:spPr>
        <p:txBody>
          <a:bodyPr/>
          <a:lstStyle/>
          <a:p>
            <a:r>
              <a:rPr lang="en-GB" b="0" dirty="0"/>
              <a:t>Why version control?</a:t>
            </a:r>
          </a:p>
        </p:txBody>
      </p:sp>
      <p:pic>
        <p:nvPicPr>
          <p:cNvPr id="1026" name="Picture 2">
            <a:extLst>
              <a:ext uri="{FF2B5EF4-FFF2-40B4-BE49-F238E27FC236}">
                <a16:creationId xmlns:a16="http://schemas.microsoft.com/office/drawing/2014/main" id="{5E014D4F-EC49-A04F-B8EE-05E1CF319B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64248" y="1253330"/>
            <a:ext cx="4047638" cy="5396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84E07DE-96C0-F44A-9415-6372E29B4599}"/>
              </a:ext>
            </a:extLst>
          </p:cNvPr>
          <p:cNvSpPr txBox="1"/>
          <p:nvPr/>
        </p:nvSpPr>
        <p:spPr>
          <a:xfrm>
            <a:off x="8600695" y="6173127"/>
            <a:ext cx="3466234" cy="954107"/>
          </a:xfrm>
          <a:prstGeom prst="rect">
            <a:avLst/>
          </a:prstGeom>
          <a:noFill/>
        </p:spPr>
        <p:txBody>
          <a:bodyPr wrap="square">
            <a:spAutoFit/>
          </a:bodyPr>
          <a:lstStyle/>
          <a:p>
            <a:pPr algn="l"/>
            <a:r>
              <a:rPr lang="en-GB" sz="1400" b="0" i="0" dirty="0">
                <a:solidFill>
                  <a:srgbClr val="333333"/>
                </a:solidFill>
                <a:effectLst/>
                <a:latin typeface="Helvetica Neue" panose="02000503000000020004" pitchFamily="2" charset="0"/>
              </a:rPr>
              <a:t>“Piled Higher and Deeper” by Jorge Cham, http://</a:t>
            </a:r>
            <a:r>
              <a:rPr lang="en-GB" sz="1400" b="0" i="0" dirty="0" err="1">
                <a:solidFill>
                  <a:srgbClr val="333333"/>
                </a:solidFill>
                <a:effectLst/>
                <a:latin typeface="Helvetica Neue" panose="02000503000000020004" pitchFamily="2" charset="0"/>
              </a:rPr>
              <a:t>www.phdcomics.com</a:t>
            </a:r>
            <a:endParaRPr lang="en-GB" sz="1400" b="0" i="0" dirty="0">
              <a:solidFill>
                <a:srgbClr val="333333"/>
              </a:solidFill>
              <a:effectLst/>
              <a:latin typeface="Helvetica Neue" panose="02000503000000020004" pitchFamily="2" charset="0"/>
            </a:endParaRPr>
          </a:p>
          <a:p>
            <a:br>
              <a:rPr lang="en-GB" sz="1400" dirty="0"/>
            </a:br>
            <a:endParaRPr lang="en-NL" sz="1400" dirty="0"/>
          </a:p>
        </p:txBody>
      </p:sp>
    </p:spTree>
    <p:extLst>
      <p:ext uri="{BB962C8B-B14F-4D97-AF65-F5344CB8AC3E}">
        <p14:creationId xmlns:p14="http://schemas.microsoft.com/office/powerpoint/2010/main" val="237218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4523-DBA3-8C4D-A659-F1D8FC538915}"/>
              </a:ext>
            </a:extLst>
          </p:cNvPr>
          <p:cNvSpPr>
            <a:spLocks noGrp="1"/>
          </p:cNvSpPr>
          <p:nvPr>
            <p:ph type="title"/>
          </p:nvPr>
        </p:nvSpPr>
        <p:spPr/>
        <p:txBody>
          <a:bodyPr/>
          <a:lstStyle/>
          <a:p>
            <a:r>
              <a:rPr lang="en-NL" dirty="0"/>
              <a:t>Keeping track of changes</a:t>
            </a:r>
          </a:p>
        </p:txBody>
      </p:sp>
      <p:sp>
        <p:nvSpPr>
          <p:cNvPr id="3" name="Content Placeholder 2">
            <a:extLst>
              <a:ext uri="{FF2B5EF4-FFF2-40B4-BE49-F238E27FC236}">
                <a16:creationId xmlns:a16="http://schemas.microsoft.com/office/drawing/2014/main" id="{74D68A68-E27E-6B41-8035-07D80244F6EA}"/>
              </a:ext>
            </a:extLst>
          </p:cNvPr>
          <p:cNvSpPr>
            <a:spLocks noGrp="1"/>
          </p:cNvSpPr>
          <p:nvPr>
            <p:ph idx="1"/>
          </p:nvPr>
        </p:nvSpPr>
        <p:spPr>
          <a:xfrm>
            <a:off x="981419" y="5390029"/>
            <a:ext cx="10515600" cy="4351338"/>
          </a:xfrm>
        </p:spPr>
        <p:txBody>
          <a:bodyPr/>
          <a:lstStyle/>
          <a:p>
            <a:r>
              <a:rPr lang="en-NL" dirty="0"/>
              <a:t>In git terminology: a coherent set of changes is called a ‘commit’</a:t>
            </a:r>
          </a:p>
        </p:txBody>
      </p:sp>
      <p:pic>
        <p:nvPicPr>
          <p:cNvPr id="5" name="Picture 4">
            <a:extLst>
              <a:ext uri="{FF2B5EF4-FFF2-40B4-BE49-F238E27FC236}">
                <a16:creationId xmlns:a16="http://schemas.microsoft.com/office/drawing/2014/main" id="{DAF436DC-8829-9F49-A948-0399D88FD7FA}"/>
              </a:ext>
            </a:extLst>
          </p:cNvPr>
          <p:cNvPicPr>
            <a:picLocks noChangeAspect="1"/>
          </p:cNvPicPr>
          <p:nvPr/>
        </p:nvPicPr>
        <p:blipFill>
          <a:blip r:embed="rId2"/>
          <a:stretch>
            <a:fillRect/>
          </a:stretch>
        </p:blipFill>
        <p:spPr>
          <a:xfrm>
            <a:off x="555898" y="1825625"/>
            <a:ext cx="11080204" cy="3564404"/>
          </a:xfrm>
          <a:prstGeom prst="rect">
            <a:avLst/>
          </a:prstGeom>
        </p:spPr>
      </p:pic>
    </p:spTree>
    <p:extLst>
      <p:ext uri="{BB962C8B-B14F-4D97-AF65-F5344CB8AC3E}">
        <p14:creationId xmlns:p14="http://schemas.microsoft.com/office/powerpoint/2010/main" val="4081505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B0FF-D874-4143-85D1-2EEFCD45FBA6}"/>
              </a:ext>
            </a:extLst>
          </p:cNvPr>
          <p:cNvSpPr>
            <a:spLocks noGrp="1"/>
          </p:cNvSpPr>
          <p:nvPr>
            <p:ph type="title"/>
          </p:nvPr>
        </p:nvSpPr>
        <p:spPr/>
        <p:txBody>
          <a:bodyPr/>
          <a:lstStyle/>
          <a:p>
            <a:r>
              <a:rPr lang="en-NL" dirty="0"/>
              <a:t>Playing back different sets of changes on the base document</a:t>
            </a:r>
          </a:p>
        </p:txBody>
      </p:sp>
      <p:sp>
        <p:nvSpPr>
          <p:cNvPr id="3" name="Content Placeholder 2">
            <a:extLst>
              <a:ext uri="{FF2B5EF4-FFF2-40B4-BE49-F238E27FC236}">
                <a16:creationId xmlns:a16="http://schemas.microsoft.com/office/drawing/2014/main" id="{D4A7E385-F11F-D049-81F1-37367117C232}"/>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B2F49055-695C-5D44-9DCF-788B5E55EED6}"/>
              </a:ext>
            </a:extLst>
          </p:cNvPr>
          <p:cNvPicPr>
            <a:picLocks noChangeAspect="1"/>
          </p:cNvPicPr>
          <p:nvPr/>
        </p:nvPicPr>
        <p:blipFill>
          <a:blip r:embed="rId2"/>
          <a:stretch>
            <a:fillRect/>
          </a:stretch>
        </p:blipFill>
        <p:spPr>
          <a:xfrm>
            <a:off x="3387047" y="1817968"/>
            <a:ext cx="5417906" cy="5040032"/>
          </a:xfrm>
          <a:prstGeom prst="rect">
            <a:avLst/>
          </a:prstGeom>
        </p:spPr>
      </p:pic>
    </p:spTree>
    <p:extLst>
      <p:ext uri="{BB962C8B-B14F-4D97-AF65-F5344CB8AC3E}">
        <p14:creationId xmlns:p14="http://schemas.microsoft.com/office/powerpoint/2010/main" val="3338122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B0FF-D874-4143-85D1-2EEFCD45FBA6}"/>
              </a:ext>
            </a:extLst>
          </p:cNvPr>
          <p:cNvSpPr>
            <a:spLocks noGrp="1"/>
          </p:cNvSpPr>
          <p:nvPr>
            <p:ph type="title"/>
          </p:nvPr>
        </p:nvSpPr>
        <p:spPr/>
        <p:txBody>
          <a:bodyPr/>
          <a:lstStyle/>
          <a:p>
            <a:r>
              <a:rPr lang="en-NL" dirty="0"/>
              <a:t>Playing back different sets of changes on the base document</a:t>
            </a:r>
          </a:p>
        </p:txBody>
      </p:sp>
      <p:sp>
        <p:nvSpPr>
          <p:cNvPr id="3" name="Content Placeholder 2">
            <a:extLst>
              <a:ext uri="{FF2B5EF4-FFF2-40B4-BE49-F238E27FC236}">
                <a16:creationId xmlns:a16="http://schemas.microsoft.com/office/drawing/2014/main" id="{D4A7E385-F11F-D049-81F1-37367117C232}"/>
              </a:ext>
            </a:extLst>
          </p:cNvPr>
          <p:cNvSpPr>
            <a:spLocks noGrp="1"/>
          </p:cNvSpPr>
          <p:nvPr>
            <p:ph idx="1"/>
          </p:nvPr>
        </p:nvSpPr>
        <p:spPr/>
        <p:txBody>
          <a:bodyPr/>
          <a:lstStyle/>
          <a:p>
            <a:endParaRPr lang="en-NL" dirty="0"/>
          </a:p>
        </p:txBody>
      </p:sp>
      <p:pic>
        <p:nvPicPr>
          <p:cNvPr id="4" name="Picture 3">
            <a:extLst>
              <a:ext uri="{FF2B5EF4-FFF2-40B4-BE49-F238E27FC236}">
                <a16:creationId xmlns:a16="http://schemas.microsoft.com/office/drawing/2014/main" id="{B2F49055-695C-5D44-9DCF-788B5E55EED6}"/>
              </a:ext>
            </a:extLst>
          </p:cNvPr>
          <p:cNvPicPr>
            <a:picLocks noChangeAspect="1"/>
          </p:cNvPicPr>
          <p:nvPr/>
        </p:nvPicPr>
        <p:blipFill>
          <a:blip r:embed="rId2"/>
          <a:stretch>
            <a:fillRect/>
          </a:stretch>
        </p:blipFill>
        <p:spPr>
          <a:xfrm>
            <a:off x="3387047" y="1817968"/>
            <a:ext cx="5417906" cy="5040032"/>
          </a:xfrm>
          <a:prstGeom prst="rect">
            <a:avLst/>
          </a:prstGeom>
        </p:spPr>
      </p:pic>
    </p:spTree>
    <p:extLst>
      <p:ext uri="{BB962C8B-B14F-4D97-AF65-F5344CB8AC3E}">
        <p14:creationId xmlns:p14="http://schemas.microsoft.com/office/powerpoint/2010/main" val="83648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F726-8264-3043-B0B6-2194C088AD88}"/>
              </a:ext>
            </a:extLst>
          </p:cNvPr>
          <p:cNvSpPr>
            <a:spLocks noGrp="1"/>
          </p:cNvSpPr>
          <p:nvPr>
            <p:ph type="title"/>
          </p:nvPr>
        </p:nvSpPr>
        <p:spPr/>
        <p:txBody>
          <a:bodyPr/>
          <a:lstStyle/>
          <a:p>
            <a:r>
              <a:rPr lang="en-NL" dirty="0"/>
              <a:t>Incorporating two sets of changes into the same base document</a:t>
            </a:r>
          </a:p>
        </p:txBody>
      </p:sp>
      <p:sp>
        <p:nvSpPr>
          <p:cNvPr id="3" name="Content Placeholder 2">
            <a:extLst>
              <a:ext uri="{FF2B5EF4-FFF2-40B4-BE49-F238E27FC236}">
                <a16:creationId xmlns:a16="http://schemas.microsoft.com/office/drawing/2014/main" id="{3F29C3CA-150E-BA47-AD43-0933AB1C7FCB}"/>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C91C448E-8DB0-2743-A702-8BC93B9CC5AC}"/>
              </a:ext>
            </a:extLst>
          </p:cNvPr>
          <p:cNvPicPr>
            <a:picLocks noChangeAspect="1"/>
          </p:cNvPicPr>
          <p:nvPr/>
        </p:nvPicPr>
        <p:blipFill>
          <a:blip r:embed="rId2"/>
          <a:stretch>
            <a:fillRect/>
          </a:stretch>
        </p:blipFill>
        <p:spPr>
          <a:xfrm>
            <a:off x="2992582" y="1889225"/>
            <a:ext cx="5211564" cy="5293636"/>
          </a:xfrm>
          <a:prstGeom prst="rect">
            <a:avLst/>
          </a:prstGeom>
        </p:spPr>
      </p:pic>
    </p:spTree>
    <p:extLst>
      <p:ext uri="{BB962C8B-B14F-4D97-AF65-F5344CB8AC3E}">
        <p14:creationId xmlns:p14="http://schemas.microsoft.com/office/powerpoint/2010/main" val="2764787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1494-6967-4D45-A7F7-602E6AE7D817}"/>
              </a:ext>
            </a:extLst>
          </p:cNvPr>
          <p:cNvSpPr>
            <a:spLocks noGrp="1"/>
          </p:cNvSpPr>
          <p:nvPr>
            <p:ph type="title"/>
          </p:nvPr>
        </p:nvSpPr>
        <p:spPr/>
        <p:txBody>
          <a:bodyPr/>
          <a:lstStyle/>
          <a:p>
            <a:r>
              <a:rPr lang="en-NL" dirty="0"/>
              <a:t>Time machine intuition</a:t>
            </a:r>
          </a:p>
        </p:txBody>
      </p:sp>
      <p:pic>
        <p:nvPicPr>
          <p:cNvPr id="4098" name="Picture 2" descr="Time machine | Public domain vectors">
            <a:extLst>
              <a:ext uri="{FF2B5EF4-FFF2-40B4-BE49-F238E27FC236}">
                <a16:creationId xmlns:a16="http://schemas.microsoft.com/office/drawing/2014/main" id="{665676F8-3BBC-2A47-8B9E-F3FE49C87C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3967" y="1841500"/>
            <a:ext cx="2552700" cy="317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39DD25-148F-4F4A-9C2F-C7E28D13708D}"/>
              </a:ext>
            </a:extLst>
          </p:cNvPr>
          <p:cNvSpPr txBox="1"/>
          <p:nvPr/>
        </p:nvSpPr>
        <p:spPr>
          <a:xfrm>
            <a:off x="1573967" y="5501389"/>
            <a:ext cx="2668249" cy="1200329"/>
          </a:xfrm>
          <a:prstGeom prst="rect">
            <a:avLst/>
          </a:prstGeom>
          <a:noFill/>
        </p:spPr>
        <p:txBody>
          <a:bodyPr wrap="square" rtlCol="0">
            <a:spAutoFit/>
          </a:bodyPr>
          <a:lstStyle/>
          <a:p>
            <a:r>
              <a:rPr lang="en-NL" dirty="0"/>
              <a:t>Time machine: you can always go back to a previous version of your code</a:t>
            </a:r>
          </a:p>
        </p:txBody>
      </p:sp>
      <p:pic>
        <p:nvPicPr>
          <p:cNvPr id="7" name="Picture 4" descr="Historic and Modern Architecture Come Together at These 19 Incredible  Properties | Architectural Digest">
            <a:extLst>
              <a:ext uri="{FF2B5EF4-FFF2-40B4-BE49-F238E27FC236}">
                <a16:creationId xmlns:a16="http://schemas.microsoft.com/office/drawing/2014/main" id="{E224F79D-9CAA-504D-8182-4201F8E37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872" y="1324755"/>
            <a:ext cx="7425128" cy="41766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B20B63-D06B-1E42-AB9F-4EB9F3448637}"/>
              </a:ext>
            </a:extLst>
          </p:cNvPr>
          <p:cNvSpPr txBox="1"/>
          <p:nvPr/>
        </p:nvSpPr>
        <p:spPr>
          <a:xfrm>
            <a:off x="5456420" y="5741233"/>
            <a:ext cx="6370819" cy="646331"/>
          </a:xfrm>
          <a:prstGeom prst="rect">
            <a:avLst/>
          </a:prstGeom>
          <a:noFill/>
        </p:spPr>
        <p:txBody>
          <a:bodyPr wrap="square" rtlCol="0">
            <a:spAutoFit/>
          </a:bodyPr>
          <a:lstStyle/>
          <a:p>
            <a:r>
              <a:rPr lang="en-NL" dirty="0"/>
              <a:t>You do not have to roll back the entire project, you can have both old and new parts at the same time.</a:t>
            </a:r>
          </a:p>
        </p:txBody>
      </p:sp>
    </p:spTree>
    <p:extLst>
      <p:ext uri="{BB962C8B-B14F-4D97-AF65-F5344CB8AC3E}">
        <p14:creationId xmlns:p14="http://schemas.microsoft.com/office/powerpoint/2010/main" val="3385863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1494-6967-4D45-A7F7-602E6AE7D817}"/>
              </a:ext>
            </a:extLst>
          </p:cNvPr>
          <p:cNvSpPr>
            <a:spLocks noGrp="1"/>
          </p:cNvSpPr>
          <p:nvPr>
            <p:ph type="title"/>
          </p:nvPr>
        </p:nvSpPr>
        <p:spPr/>
        <p:txBody>
          <a:bodyPr/>
          <a:lstStyle/>
          <a:p>
            <a:r>
              <a:rPr lang="en-NL" dirty="0"/>
              <a:t>Tree intuition</a:t>
            </a:r>
          </a:p>
        </p:txBody>
      </p:sp>
      <p:pic>
        <p:nvPicPr>
          <p:cNvPr id="9" name="Content Placeholder 8">
            <a:extLst>
              <a:ext uri="{FF2B5EF4-FFF2-40B4-BE49-F238E27FC236}">
                <a16:creationId xmlns:a16="http://schemas.microsoft.com/office/drawing/2014/main" id="{76626665-2D2F-2E4F-9CD1-EBDB6BBA2A5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792575"/>
            <a:ext cx="5066200" cy="4351338"/>
          </a:xfrm>
        </p:spPr>
      </p:pic>
      <p:sp>
        <p:nvSpPr>
          <p:cNvPr id="10" name="TextBox 9">
            <a:extLst>
              <a:ext uri="{FF2B5EF4-FFF2-40B4-BE49-F238E27FC236}">
                <a16:creationId xmlns:a16="http://schemas.microsoft.com/office/drawing/2014/main" id="{D2126290-83F0-5846-930D-E6CDD52C3A48}"/>
              </a:ext>
            </a:extLst>
          </p:cNvPr>
          <p:cNvSpPr txBox="1"/>
          <p:nvPr/>
        </p:nvSpPr>
        <p:spPr>
          <a:xfrm>
            <a:off x="6312665" y="1372300"/>
            <a:ext cx="5618602" cy="1200329"/>
          </a:xfrm>
          <a:prstGeom prst="rect">
            <a:avLst/>
          </a:prstGeom>
          <a:noFill/>
        </p:spPr>
        <p:txBody>
          <a:bodyPr wrap="square" rtlCol="0">
            <a:spAutoFit/>
          </a:bodyPr>
          <a:lstStyle/>
          <a:p>
            <a:r>
              <a:rPr lang="en-NL" dirty="0"/>
              <a:t>The tree grows as you add new sets of changes (called ‘commits’) to the base project (the trunk). Sometimes you branch off as you add different commits to parallel versions of the project.</a:t>
            </a:r>
          </a:p>
        </p:txBody>
      </p:sp>
    </p:spTree>
    <p:extLst>
      <p:ext uri="{BB962C8B-B14F-4D97-AF65-F5344CB8AC3E}">
        <p14:creationId xmlns:p14="http://schemas.microsoft.com/office/powerpoint/2010/main" val="3245035179"/>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164C23EC47024F97AA423E75479F12" ma:contentTypeVersion="13" ma:contentTypeDescription="Create a new document." ma:contentTypeScope="" ma:versionID="1c37ccf16b58e51c5c367e9bb2871beb">
  <xsd:schema xmlns:xsd="http://www.w3.org/2001/XMLSchema" xmlns:xs="http://www.w3.org/2001/XMLSchema" xmlns:p="http://schemas.microsoft.com/office/2006/metadata/properties" xmlns:ns2="af34c8a9-9806-44d6-aa44-d772f2793323" xmlns:ns3="26898810-f9b9-406f-8188-8f8f7cdf5520" targetNamespace="http://schemas.microsoft.com/office/2006/metadata/properties" ma:root="true" ma:fieldsID="3a8e0ead1a3c3375a971a978dcef1dd9" ns2:_="" ns3:_="">
    <xsd:import namespace="af34c8a9-9806-44d6-aa44-d772f2793323"/>
    <xsd:import namespace="26898810-f9b9-406f-8188-8f8f7cdf55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4c8a9-9806-44d6-aa44-d772f27933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898810-f9b9-406f-8188-8f8f7cdf552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6898810-f9b9-406f-8188-8f8f7cdf5520">
      <UserInfo>
        <DisplayName>Vliet, M.H.M. van (PHEG)</DisplayName>
        <AccountId>165</AccountId>
        <AccountType/>
      </UserInfo>
      <UserInfo>
        <DisplayName>Kristell</DisplayName>
        <AccountId>51</AccountId>
        <AccountType/>
      </UserInfo>
      <UserInfo>
        <DisplayName>Nele Albers</DisplayName>
        <AccountId>126</AccountId>
        <AccountType/>
      </UserInfo>
      <UserInfo>
        <DisplayName>Bouke Scheltinga</DisplayName>
        <AccountId>143</AccountId>
        <AccountType/>
      </UserInfo>
      <UserInfo>
        <DisplayName>Djura Smits</DisplayName>
        <AccountId>16</AccountId>
        <AccountType/>
      </UserInfo>
    </SharedWithUsers>
    <MediaLengthInSeconds xmlns="af34c8a9-9806-44d6-aa44-d772f279332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D589B7-DDAC-481C-A7B6-75A4EB97D6BA}">
  <ds:schemaRefs>
    <ds:schemaRef ds:uri="26898810-f9b9-406f-8188-8f8f7cdf5520"/>
    <ds:schemaRef ds:uri="af34c8a9-9806-44d6-aa44-d772f27933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FF6FBF-B4F4-49AD-A88B-091F94ABFAFA}">
  <ds:schemaRefs>
    <ds:schemaRef ds:uri="http://schemas.microsoft.com/office/2006/documentManagement/types"/>
    <ds:schemaRef ds:uri="http://schemas.microsoft.com/office/infopath/2007/PartnerControls"/>
    <ds:schemaRef ds:uri="http://www.w3.org/XML/1998/namespace"/>
    <ds:schemaRef ds:uri="26898810-f9b9-406f-8188-8f8f7cdf5520"/>
    <ds:schemaRef ds:uri="http://schemas.microsoft.com/office/2006/metadata/properties"/>
    <ds:schemaRef ds:uri="http://purl.org/dc/elements/1.1/"/>
    <ds:schemaRef ds:uri="http://purl.org/dc/terms/"/>
    <ds:schemaRef ds:uri="af34c8a9-9806-44d6-aa44-d772f2793323"/>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41231</TotalTime>
  <Words>238</Words>
  <Application>Microsoft Macintosh PowerPoint</Application>
  <PresentationFormat>Widescreen</PresentationFormat>
  <Paragraphs>19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Arial</vt:lpstr>
      <vt:lpstr>Nunito</vt:lpstr>
      <vt:lpstr>Helvetica Neue</vt:lpstr>
      <vt:lpstr>Assistant</vt:lpstr>
      <vt:lpstr>Office Theme</vt:lpstr>
      <vt:lpstr>Introduction to git and GitLab</vt:lpstr>
      <vt:lpstr>PowerPoint Presentation</vt:lpstr>
      <vt:lpstr>Why version control?</vt:lpstr>
      <vt:lpstr>Keeping track of changes</vt:lpstr>
      <vt:lpstr>Playing back different sets of changes on the base document</vt:lpstr>
      <vt:lpstr>Playing back different sets of changes on the base document</vt:lpstr>
      <vt:lpstr>Incorporating two sets of changes into the same base document</vt:lpstr>
      <vt:lpstr>Time machine intuition</vt:lpstr>
      <vt:lpstr>Tree intuition</vt:lpstr>
      <vt:lpstr>Key points</vt:lpstr>
      <vt:lpstr>Wolfman and Dracula are investigating if it is possible to send a planetary lander to Mars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Sven van der Burg</cp:lastModifiedBy>
  <cp:revision>7</cp:revision>
  <dcterms:created xsi:type="dcterms:W3CDTF">2021-07-14T12:30:17Z</dcterms:created>
  <dcterms:modified xsi:type="dcterms:W3CDTF">2023-06-28T05:27:41Z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0x01010097164C23EC47024F97AA423E75479F12</vt:lpwstr>
  </property>
  <property fmtid="{D5CDD505-2E9C-101B-9397-08002B2CF9AE}" pid="3" name="Order">
    <vt:r8>55400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